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p:sldMasterIdLst>
    <p:sldMasterId id="2147483777" r:id="rId4"/>
    <p:sldMasterId id="2147483794" r:id="rId5"/>
  </p:sldMasterIdLst>
  <p:notesMasterIdLst>
    <p:notesMasterId r:id="rId29"/>
  </p:notesMasterIdLst>
  <p:sldIdLst>
    <p:sldId id="256" r:id="rId6"/>
    <p:sldId id="285" r:id="rId7"/>
    <p:sldId id="284" r:id="rId8"/>
    <p:sldId id="3776" r:id="rId9"/>
    <p:sldId id="3784" r:id="rId10"/>
    <p:sldId id="3807" r:id="rId11"/>
    <p:sldId id="3811" r:id="rId12"/>
    <p:sldId id="3810" r:id="rId13"/>
    <p:sldId id="3800" r:id="rId14"/>
    <p:sldId id="267" r:id="rId15"/>
    <p:sldId id="288" r:id="rId16"/>
    <p:sldId id="311" r:id="rId17"/>
    <p:sldId id="3814" r:id="rId18"/>
    <p:sldId id="3799" r:id="rId19"/>
    <p:sldId id="302" r:id="rId20"/>
    <p:sldId id="3812" r:id="rId21"/>
    <p:sldId id="3817" r:id="rId22"/>
    <p:sldId id="3813" r:id="rId23"/>
    <p:sldId id="3802" r:id="rId24"/>
    <p:sldId id="304" r:id="rId25"/>
    <p:sldId id="3818" r:id="rId26"/>
    <p:sldId id="3819" r:id="rId27"/>
    <p:sldId id="866" r:id="rId28"/>
  </p:sldIdLst>
  <p:sldSz cx="12192000" cy="6858000"/>
  <p:notesSz cx="6858000" cy="9144000"/>
  <p:embeddedFontLst>
    <p:embeddedFont>
      <p:font typeface="Avenir Next LT Pro" panose="020B0504020202020204" pitchFamily="34" charset="0"/>
      <p:regular r:id="rId30"/>
      <p:bold r:id="rId31"/>
      <p:italic r:id="rId32"/>
      <p:boldItalic r:id="rId33"/>
    </p:embeddedFont>
    <p:embeddedFont>
      <p:font typeface="Century Schoolbook" panose="02040604050505020304" pitchFamily="18" charset="0"/>
      <p:regular r:id="rId34"/>
      <p:bold r:id="rId35"/>
      <p:italic r:id="rId36"/>
      <p:boldItalic r:id="rId37"/>
    </p:embeddedFont>
    <p:embeddedFont>
      <p:font typeface="Garamond" panose="02020404030301010803" pitchFamily="18" charset="0"/>
      <p:regular r:id="rId38"/>
      <p:bold r:id="rId39"/>
      <p:italic r:id="rId40"/>
    </p:embeddedFont>
    <p:embeddedFont>
      <p:font typeface="Montserrat" panose="00000500000000000000" pitchFamily="2" charset="0"/>
      <p:regular r:id="rId41"/>
      <p:bold r:id="rId42"/>
      <p:italic r:id="rId43"/>
      <p:boldItalic r:id="rId44"/>
    </p:embeddedFont>
    <p:embeddedFont>
      <p:font typeface="Montserrat ExtraBold" panose="00000900000000000000" pitchFamily="2" charset="0"/>
      <p:bold r:id="rId45"/>
      <p:italic r:id="rId46"/>
      <p:boldItalic r:id="rId47"/>
    </p:embeddedFont>
    <p:embeddedFont>
      <p:font typeface="Open Sans SemiCondensed SemiCondensed" panose="020B0604020202020204" charset="0"/>
      <p:regular r:id="rId48"/>
      <p:bold r:id="rId49"/>
      <p:italic r:id="rId50"/>
      <p:boldItalic r:id="rId51"/>
    </p:embeddedFont>
    <p:embeddedFont>
      <p:font typeface="Wingdings 2" panose="05020102010507070707" pitchFamily="18" charset="2"/>
      <p:regular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4E5800-41C8-E5C5-6DC3-517F46092346}" name="Lynne Noel" initials="LN" userId="S::lynne.noel@aleragroup.com::71c7506e-184a-4c90-9e42-8c6a33614e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C0AA"/>
    <a:srgbClr val="72C8B6"/>
    <a:srgbClr val="CC3300"/>
    <a:srgbClr val="4C4C4E"/>
    <a:srgbClr val="01949F"/>
    <a:srgbClr val="476B28"/>
    <a:srgbClr val="EEECEB"/>
    <a:srgbClr val="133B55"/>
    <a:srgbClr val="76B24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76224-4675-4CE3-8051-EC71AB653DF3}" v="21" dt="2025-05-08T14:02:11.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2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font" Target="fonts/font12.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49" Type="http://schemas.openxmlformats.org/officeDocument/2006/relationships/font" Target="fonts/font20.fntdata"/><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ja Spruiel" userId="a08911b0-fa06-4126-b999-81bcde3cad33" providerId="ADAL" clId="{20267744-70EF-46D1-A560-ADE02F8ADD40}"/>
    <pc:docChg chg="modSld">
      <pc:chgData name="Sonja Spruiel" userId="a08911b0-fa06-4126-b999-81bcde3cad33" providerId="ADAL" clId="{20267744-70EF-46D1-A560-ADE02F8ADD40}" dt="2025-04-18T14:28:41.415" v="6" actId="6549"/>
      <pc:docMkLst>
        <pc:docMk/>
      </pc:docMkLst>
      <pc:sldChg chg="modSp mod">
        <pc:chgData name="Sonja Spruiel" userId="a08911b0-fa06-4126-b999-81bcde3cad33" providerId="ADAL" clId="{20267744-70EF-46D1-A560-ADE02F8ADD40}" dt="2025-04-18T14:28:41.415" v="6" actId="6549"/>
        <pc:sldMkLst>
          <pc:docMk/>
          <pc:sldMk cId="2100578802" sldId="256"/>
        </pc:sldMkLst>
        <pc:spChg chg="mod">
          <ac:chgData name="Sonja Spruiel" userId="a08911b0-fa06-4126-b999-81bcde3cad33" providerId="ADAL" clId="{20267744-70EF-46D1-A560-ADE02F8ADD40}" dt="2025-04-18T14:28:41.415" v="6" actId="6549"/>
          <ac:spMkLst>
            <pc:docMk/>
            <pc:sldMk cId="2100578802" sldId="256"/>
            <ac:spMk id="3" creationId="{55EDF298-3D7A-5AA8-9D53-42AF737C9489}"/>
          </ac:spMkLst>
        </pc:spChg>
      </pc:sldChg>
    </pc:docChg>
  </pc:docChgLst>
  <pc:docChgLst>
    <pc:chgData name="Chris Zimmerman" userId="59d6aedc-4ca6-428c-be68-dc68e665d4cb" providerId="ADAL" clId="{1D376224-4675-4CE3-8051-EC71AB653DF3}"/>
    <pc:docChg chg="undo redo custSel addSld modSld">
      <pc:chgData name="Chris Zimmerman" userId="59d6aedc-4ca6-428c-be68-dc68e665d4cb" providerId="ADAL" clId="{1D376224-4675-4CE3-8051-EC71AB653DF3}" dt="2025-05-08T14:03:11.151" v="141" actId="20577"/>
      <pc:docMkLst>
        <pc:docMk/>
      </pc:docMkLst>
      <pc:sldChg chg="modSp mod">
        <pc:chgData name="Chris Zimmerman" userId="59d6aedc-4ca6-428c-be68-dc68e665d4cb" providerId="ADAL" clId="{1D376224-4675-4CE3-8051-EC71AB653DF3}" dt="2025-05-08T13:59:46.832" v="105" actId="20577"/>
        <pc:sldMkLst>
          <pc:docMk/>
          <pc:sldMk cId="2100578802" sldId="256"/>
        </pc:sldMkLst>
        <pc:spChg chg="mod">
          <ac:chgData name="Chris Zimmerman" userId="59d6aedc-4ca6-428c-be68-dc68e665d4cb" providerId="ADAL" clId="{1D376224-4675-4CE3-8051-EC71AB653DF3}" dt="2025-05-08T13:59:46.832" v="105" actId="20577"/>
          <ac:spMkLst>
            <pc:docMk/>
            <pc:sldMk cId="2100578802" sldId="256"/>
            <ac:spMk id="3" creationId="{55EDF298-3D7A-5AA8-9D53-42AF737C9489}"/>
          </ac:spMkLst>
        </pc:spChg>
      </pc:sldChg>
      <pc:sldChg chg="modSp mod">
        <pc:chgData name="Chris Zimmerman" userId="59d6aedc-4ca6-428c-be68-dc68e665d4cb" providerId="ADAL" clId="{1D376224-4675-4CE3-8051-EC71AB653DF3}" dt="2025-05-08T14:03:11.151" v="141" actId="20577"/>
        <pc:sldMkLst>
          <pc:docMk/>
          <pc:sldMk cId="286353403" sldId="284"/>
        </pc:sldMkLst>
        <pc:graphicFrameChg chg="modGraphic">
          <ac:chgData name="Chris Zimmerman" userId="59d6aedc-4ca6-428c-be68-dc68e665d4cb" providerId="ADAL" clId="{1D376224-4675-4CE3-8051-EC71AB653DF3}" dt="2025-05-08T14:03:11.151" v="141" actId="20577"/>
          <ac:graphicFrameMkLst>
            <pc:docMk/>
            <pc:sldMk cId="286353403" sldId="284"/>
            <ac:graphicFrameMk id="3" creationId="{BCABF6AA-8C8A-F9E9-FC70-9769E8B4AA97}"/>
          </ac:graphicFrameMkLst>
        </pc:graphicFrameChg>
      </pc:sldChg>
      <pc:sldChg chg="modSp mod">
        <pc:chgData name="Chris Zimmerman" userId="59d6aedc-4ca6-428c-be68-dc68e665d4cb" providerId="ADAL" clId="{1D376224-4675-4CE3-8051-EC71AB653DF3}" dt="2025-05-08T14:01:09.136" v="129" actId="20577"/>
        <pc:sldMkLst>
          <pc:docMk/>
          <pc:sldMk cId="2896022589" sldId="3812"/>
        </pc:sldMkLst>
        <pc:spChg chg="mod">
          <ac:chgData name="Chris Zimmerman" userId="59d6aedc-4ca6-428c-be68-dc68e665d4cb" providerId="ADAL" clId="{1D376224-4675-4CE3-8051-EC71AB653DF3}" dt="2025-05-08T14:01:09.136" v="129" actId="20577"/>
          <ac:spMkLst>
            <pc:docMk/>
            <pc:sldMk cId="2896022589" sldId="3812"/>
            <ac:spMk id="4" creationId="{3CB80F31-53E5-4E06-CD30-562405985396}"/>
          </ac:spMkLst>
        </pc:spChg>
      </pc:sldChg>
      <pc:sldChg chg="addSp delSp modSp new mod setBg">
        <pc:chgData name="Chris Zimmerman" userId="59d6aedc-4ca6-428c-be68-dc68e665d4cb" providerId="ADAL" clId="{1D376224-4675-4CE3-8051-EC71AB653DF3}" dt="2025-05-08T14:02:11.462" v="139" actId="255"/>
        <pc:sldMkLst>
          <pc:docMk/>
          <pc:sldMk cId="2064960042" sldId="3819"/>
        </pc:sldMkLst>
        <pc:spChg chg="mod">
          <ac:chgData name="Chris Zimmerman" userId="59d6aedc-4ca6-428c-be68-dc68e665d4cb" providerId="ADAL" clId="{1D376224-4675-4CE3-8051-EC71AB653DF3}" dt="2025-05-08T12:08:09.490" v="84" actId="26606"/>
          <ac:spMkLst>
            <pc:docMk/>
            <pc:sldMk cId="2064960042" sldId="3819"/>
            <ac:spMk id="2" creationId="{A499B5EF-5EAE-4B91-CF34-C70E7E599905}"/>
          </ac:spMkLst>
        </pc:spChg>
        <pc:spChg chg="add del mod">
          <ac:chgData name="Chris Zimmerman" userId="59d6aedc-4ca6-428c-be68-dc68e665d4cb" providerId="ADAL" clId="{1D376224-4675-4CE3-8051-EC71AB653DF3}" dt="2025-05-08T12:08:09.490" v="84" actId="26606"/>
          <ac:spMkLst>
            <pc:docMk/>
            <pc:sldMk cId="2064960042" sldId="3819"/>
            <ac:spMk id="3" creationId="{411503B0-F970-D17E-5C18-C781B98D4B8C}"/>
          </ac:spMkLst>
        </pc:spChg>
        <pc:spChg chg="add del">
          <ac:chgData name="Chris Zimmerman" userId="59d6aedc-4ca6-428c-be68-dc68e665d4cb" providerId="ADAL" clId="{1D376224-4675-4CE3-8051-EC71AB653DF3}" dt="2025-05-08T12:08:09.490" v="84" actId="26606"/>
          <ac:spMkLst>
            <pc:docMk/>
            <pc:sldMk cId="2064960042" sldId="3819"/>
            <ac:spMk id="11" creationId="{C68C397E-C9BC-4DE8-986D-204E427AD949}"/>
          </ac:spMkLst>
        </pc:spChg>
        <pc:spChg chg="add del">
          <ac:chgData name="Chris Zimmerman" userId="59d6aedc-4ca6-428c-be68-dc68e665d4cb" providerId="ADAL" clId="{1D376224-4675-4CE3-8051-EC71AB653DF3}" dt="2025-05-08T12:08:09.490" v="84" actId="26606"/>
          <ac:spMkLst>
            <pc:docMk/>
            <pc:sldMk cId="2064960042" sldId="3819"/>
            <ac:spMk id="13" creationId="{876248C8-0720-48AB-91BA-5F530BB41E5E}"/>
          </ac:spMkLst>
        </pc:spChg>
        <pc:spChg chg="add del">
          <ac:chgData name="Chris Zimmerman" userId="59d6aedc-4ca6-428c-be68-dc68e665d4cb" providerId="ADAL" clId="{1D376224-4675-4CE3-8051-EC71AB653DF3}" dt="2025-05-08T12:08:09.490" v="84" actId="26606"/>
          <ac:spMkLst>
            <pc:docMk/>
            <pc:sldMk cId="2064960042" sldId="3819"/>
            <ac:spMk id="15" creationId="{523BEDA7-D0B8-4802-8168-92452653BC9F}"/>
          </ac:spMkLst>
        </pc:spChg>
        <pc:spChg chg="add del">
          <ac:chgData name="Chris Zimmerman" userId="59d6aedc-4ca6-428c-be68-dc68e665d4cb" providerId="ADAL" clId="{1D376224-4675-4CE3-8051-EC71AB653DF3}" dt="2025-05-08T12:08:09.490" v="84" actId="26606"/>
          <ac:spMkLst>
            <pc:docMk/>
            <pc:sldMk cId="2064960042" sldId="3819"/>
            <ac:spMk id="17" creationId="{D2EFF34B-7B1A-4F9D-8CEE-A40962BC7C21}"/>
          </ac:spMkLst>
        </pc:spChg>
        <pc:graphicFrameChg chg="add del mod">
          <ac:chgData name="Chris Zimmerman" userId="59d6aedc-4ca6-428c-be68-dc68e665d4cb" providerId="ADAL" clId="{1D376224-4675-4CE3-8051-EC71AB653DF3}" dt="2025-05-08T14:02:11.462" v="139" actId="255"/>
          <ac:graphicFrameMkLst>
            <pc:docMk/>
            <pc:sldMk cId="2064960042" sldId="3819"/>
            <ac:graphicFrameMk id="7" creationId="{74FB34AF-7081-95F7-0613-986EB3278294}"/>
          </ac:graphicFrameMkLst>
        </pc:graphicFrameChg>
        <pc:picChg chg="add mod">
          <ac:chgData name="Chris Zimmerman" userId="59d6aedc-4ca6-428c-be68-dc68e665d4cb" providerId="ADAL" clId="{1D376224-4675-4CE3-8051-EC71AB653DF3}" dt="2025-05-08T12:09:49.907" v="94" actId="1076"/>
          <ac:picMkLst>
            <pc:docMk/>
            <pc:sldMk cId="2064960042" sldId="3819"/>
            <ac:picMk id="4" creationId="{6ACECC82-41B2-7B83-C7E4-8EDE33583FDD}"/>
          </ac:picMkLst>
        </pc:picChg>
        <pc:picChg chg="add mod">
          <ac:chgData name="Chris Zimmerman" userId="59d6aedc-4ca6-428c-be68-dc68e665d4cb" providerId="ADAL" clId="{1D376224-4675-4CE3-8051-EC71AB653DF3}" dt="2025-05-08T12:09:47.507" v="93" actId="1076"/>
          <ac:picMkLst>
            <pc:docMk/>
            <pc:sldMk cId="2064960042" sldId="3819"/>
            <ac:picMk id="5" creationId="{82CE7A3C-073D-451D-12C9-EE303AE639AA}"/>
          </ac:picMkLst>
        </pc:picChg>
      </pc:sldChg>
    </pc:docChg>
  </pc:docChgLst>
  <pc:docChgLst>
    <pc:chgData name="Sonja Spruiel" userId="a08911b0-fa06-4126-b999-81bcde3cad33" providerId="ADAL" clId="{322AAC4E-CEFF-4F4B-AC43-BD04D1A9E05A}"/>
    <pc:docChg chg="undo custSel addSld delSld modSld sldOrd modMainMaster">
      <pc:chgData name="Sonja Spruiel" userId="a08911b0-fa06-4126-b999-81bcde3cad33" providerId="ADAL" clId="{322AAC4E-CEFF-4F4B-AC43-BD04D1A9E05A}" dt="2025-03-28T14:11:44.907" v="3187" actId="14100"/>
      <pc:docMkLst>
        <pc:docMk/>
      </pc:docMkLst>
      <pc:sldChg chg="modSp add del mod">
        <pc:chgData name="Sonja Spruiel" userId="a08911b0-fa06-4126-b999-81bcde3cad33" providerId="ADAL" clId="{322AAC4E-CEFF-4F4B-AC43-BD04D1A9E05A}" dt="2025-03-27T20:06:01.055" v="2821" actId="207"/>
        <pc:sldMkLst>
          <pc:docMk/>
          <pc:sldMk cId="2808324568" sldId="267"/>
        </pc:sldMkLst>
        <pc:spChg chg="mod">
          <ac:chgData name="Sonja Spruiel" userId="a08911b0-fa06-4126-b999-81bcde3cad33" providerId="ADAL" clId="{322AAC4E-CEFF-4F4B-AC43-BD04D1A9E05A}" dt="2025-03-27T20:06:01.055" v="2821" actId="207"/>
          <ac:spMkLst>
            <pc:docMk/>
            <pc:sldMk cId="2808324568" sldId="267"/>
            <ac:spMk id="3" creationId="{55296B04-937D-C648-B32D-864321FC1C89}"/>
          </ac:spMkLst>
        </pc:spChg>
      </pc:sldChg>
      <pc:sldChg chg="add del">
        <pc:chgData name="Sonja Spruiel" userId="a08911b0-fa06-4126-b999-81bcde3cad33" providerId="ADAL" clId="{322AAC4E-CEFF-4F4B-AC43-BD04D1A9E05A}" dt="2025-03-27T20:06:11.994" v="2822" actId="47"/>
        <pc:sldMkLst>
          <pc:docMk/>
          <pc:sldMk cId="2754957587" sldId="270"/>
        </pc:sldMkLst>
      </pc:sldChg>
      <pc:sldChg chg="modSp mod">
        <pc:chgData name="Sonja Spruiel" userId="a08911b0-fa06-4126-b999-81bcde3cad33" providerId="ADAL" clId="{322AAC4E-CEFF-4F4B-AC43-BD04D1A9E05A}" dt="2025-03-24T17:11:46.482" v="1745" actId="20577"/>
        <pc:sldMkLst>
          <pc:docMk/>
          <pc:sldMk cId="286353403" sldId="284"/>
        </pc:sldMkLst>
        <pc:graphicFrameChg chg="modGraphic">
          <ac:chgData name="Sonja Spruiel" userId="a08911b0-fa06-4126-b999-81bcde3cad33" providerId="ADAL" clId="{322AAC4E-CEFF-4F4B-AC43-BD04D1A9E05A}" dt="2025-03-24T17:11:46.482" v="1745" actId="20577"/>
          <ac:graphicFrameMkLst>
            <pc:docMk/>
            <pc:sldMk cId="286353403" sldId="284"/>
            <ac:graphicFrameMk id="3" creationId="{BCABF6AA-8C8A-F9E9-FC70-9769E8B4AA97}"/>
          </ac:graphicFrameMkLst>
        </pc:graphicFrameChg>
      </pc:sldChg>
      <pc:sldChg chg="delSp del mod ord">
        <pc:chgData name="Sonja Spruiel" userId="a08911b0-fa06-4126-b999-81bcde3cad33" providerId="ADAL" clId="{322AAC4E-CEFF-4F4B-AC43-BD04D1A9E05A}" dt="2025-03-24T15:51:05.759" v="4" actId="2696"/>
        <pc:sldMkLst>
          <pc:docMk/>
          <pc:sldMk cId="2345171024" sldId="285"/>
        </pc:sldMkLst>
        <pc:graphicFrameChg chg="del">
          <ac:chgData name="Sonja Spruiel" userId="a08911b0-fa06-4126-b999-81bcde3cad33" providerId="ADAL" clId="{322AAC4E-CEFF-4F4B-AC43-BD04D1A9E05A}" dt="2025-03-24T15:50:15.961" v="0" actId="478"/>
          <ac:graphicFrameMkLst>
            <pc:docMk/>
            <pc:sldMk cId="2345171024" sldId="285"/>
            <ac:graphicFrameMk id="38" creationId="{7A5FB4A0-0ED0-4B80-B92E-E4EEBCB958A5}"/>
          </ac:graphicFrameMkLst>
        </pc:graphicFrameChg>
      </pc:sldChg>
      <pc:sldChg chg="add del">
        <pc:chgData name="Sonja Spruiel" userId="a08911b0-fa06-4126-b999-81bcde3cad33" providerId="ADAL" clId="{322AAC4E-CEFF-4F4B-AC43-BD04D1A9E05A}" dt="2025-03-24T15:55:08.825" v="35" actId="47"/>
        <pc:sldMkLst>
          <pc:docMk/>
          <pc:sldMk cId="4057178598" sldId="288"/>
        </pc:sldMkLst>
      </pc:sldChg>
      <pc:sldChg chg="addSp delSp modSp mod setBg">
        <pc:chgData name="Sonja Spruiel" userId="a08911b0-fa06-4126-b999-81bcde3cad33" providerId="ADAL" clId="{322AAC4E-CEFF-4F4B-AC43-BD04D1A9E05A}" dt="2025-03-24T17:03:03.409" v="1620" actId="14100"/>
        <pc:sldMkLst>
          <pc:docMk/>
          <pc:sldMk cId="2105166671" sldId="866"/>
        </pc:sldMkLst>
        <pc:spChg chg="mod">
          <ac:chgData name="Sonja Spruiel" userId="a08911b0-fa06-4126-b999-81bcde3cad33" providerId="ADAL" clId="{322AAC4E-CEFF-4F4B-AC43-BD04D1A9E05A}" dt="2025-03-24T17:02:41.231" v="1615" actId="26606"/>
          <ac:spMkLst>
            <pc:docMk/>
            <pc:sldMk cId="2105166671" sldId="866"/>
            <ac:spMk id="7" creationId="{F9C0B5B5-82A2-4C2D-913C-FD8152725C04}"/>
          </ac:spMkLst>
        </pc:spChg>
        <pc:spChg chg="add">
          <ac:chgData name="Sonja Spruiel" userId="a08911b0-fa06-4126-b999-81bcde3cad33" providerId="ADAL" clId="{322AAC4E-CEFF-4F4B-AC43-BD04D1A9E05A}" dt="2025-03-24T17:02:41.231" v="1615" actId="26606"/>
          <ac:spMkLst>
            <pc:docMk/>
            <pc:sldMk cId="2105166671" sldId="866"/>
            <ac:spMk id="14" creationId="{5D5E0904-721C-4D68-9EB8-1C9752E329A7}"/>
          </ac:spMkLst>
        </pc:spChg>
        <pc:spChg chg="add">
          <ac:chgData name="Sonja Spruiel" userId="a08911b0-fa06-4126-b999-81bcde3cad33" providerId="ADAL" clId="{322AAC4E-CEFF-4F4B-AC43-BD04D1A9E05A}" dt="2025-03-24T17:02:41.231" v="1615" actId="26606"/>
          <ac:spMkLst>
            <pc:docMk/>
            <pc:sldMk cId="2105166671" sldId="866"/>
            <ac:spMk id="16" creationId="{B298ECBA-3258-45DF-8FD4-7581736BCCBC}"/>
          </ac:spMkLst>
        </pc:spChg>
        <pc:spChg chg="add">
          <ac:chgData name="Sonja Spruiel" userId="a08911b0-fa06-4126-b999-81bcde3cad33" providerId="ADAL" clId="{322AAC4E-CEFF-4F4B-AC43-BD04D1A9E05A}" dt="2025-03-24T17:02:41.231" v="1615" actId="26606"/>
          <ac:spMkLst>
            <pc:docMk/>
            <pc:sldMk cId="2105166671" sldId="866"/>
            <ac:spMk id="18" creationId="{B62BF453-BD82-4B90-9FE7-51703133806E}"/>
          </ac:spMkLst>
        </pc:spChg>
        <pc:spChg chg="add">
          <ac:chgData name="Sonja Spruiel" userId="a08911b0-fa06-4126-b999-81bcde3cad33" providerId="ADAL" clId="{322AAC4E-CEFF-4F4B-AC43-BD04D1A9E05A}" dt="2025-03-24T17:02:41.231" v="1615" actId="26606"/>
          <ac:spMkLst>
            <pc:docMk/>
            <pc:sldMk cId="2105166671" sldId="866"/>
            <ac:spMk id="20" creationId="{072366D3-9B5C-42E1-9906-77FF6BB55EAB}"/>
          </ac:spMkLst>
        </pc:spChg>
        <pc:spChg chg="add">
          <ac:chgData name="Sonja Spruiel" userId="a08911b0-fa06-4126-b999-81bcde3cad33" providerId="ADAL" clId="{322AAC4E-CEFF-4F4B-AC43-BD04D1A9E05A}" dt="2025-03-24T17:02:41.231" v="1615" actId="26606"/>
          <ac:spMkLst>
            <pc:docMk/>
            <pc:sldMk cId="2105166671" sldId="866"/>
            <ac:spMk id="22" creationId="{121F5E60-4E89-4B16-A245-12BD9935998D}"/>
          </ac:spMkLst>
        </pc:spChg>
        <pc:picChg chg="add mod">
          <ac:chgData name="Sonja Spruiel" userId="a08911b0-fa06-4126-b999-81bcde3cad33" providerId="ADAL" clId="{322AAC4E-CEFF-4F4B-AC43-BD04D1A9E05A}" dt="2025-03-24T17:03:03.409" v="1620" actId="14100"/>
          <ac:picMkLst>
            <pc:docMk/>
            <pc:sldMk cId="2105166671" sldId="866"/>
            <ac:picMk id="3" creationId="{3C9B3CBE-98C0-365E-35BB-06CACFF7BD04}"/>
          </ac:picMkLst>
        </pc:picChg>
        <pc:picChg chg="mod">
          <ac:chgData name="Sonja Spruiel" userId="a08911b0-fa06-4126-b999-81bcde3cad33" providerId="ADAL" clId="{322AAC4E-CEFF-4F4B-AC43-BD04D1A9E05A}" dt="2025-03-24T17:02:49.695" v="1616" actId="14100"/>
          <ac:picMkLst>
            <pc:docMk/>
            <pc:sldMk cId="2105166671" sldId="866"/>
            <ac:picMk id="9" creationId="{4730003C-828F-4B1C-86A8-145B1C1DDB99}"/>
          </ac:picMkLst>
        </pc:picChg>
      </pc:sldChg>
      <pc:sldChg chg="add del">
        <pc:chgData name="Sonja Spruiel" userId="a08911b0-fa06-4126-b999-81bcde3cad33" providerId="ADAL" clId="{322AAC4E-CEFF-4F4B-AC43-BD04D1A9E05A}" dt="2025-03-24T15:56:19.808" v="43" actId="47"/>
        <pc:sldMkLst>
          <pc:docMk/>
          <pc:sldMk cId="2156090905" sldId="1345"/>
        </pc:sldMkLst>
      </pc:sldChg>
      <pc:sldChg chg="modSp mod">
        <pc:chgData name="Sonja Spruiel" userId="a08911b0-fa06-4126-b999-81bcde3cad33" providerId="ADAL" clId="{322AAC4E-CEFF-4F4B-AC43-BD04D1A9E05A}" dt="2025-03-24T15:55:08.263" v="34" actId="20577"/>
        <pc:sldMkLst>
          <pc:docMk/>
          <pc:sldMk cId="447027744" sldId="3776"/>
        </pc:sldMkLst>
        <pc:spChg chg="mod">
          <ac:chgData name="Sonja Spruiel" userId="a08911b0-fa06-4126-b999-81bcde3cad33" providerId="ADAL" clId="{322AAC4E-CEFF-4F4B-AC43-BD04D1A9E05A}" dt="2025-03-24T15:55:08.263" v="34" actId="20577"/>
          <ac:spMkLst>
            <pc:docMk/>
            <pc:sldMk cId="447027744" sldId="3776"/>
            <ac:spMk id="5" creationId="{606EE044-C297-0A1F-BC33-FFCCA97038AC}"/>
          </ac:spMkLst>
        </pc:spChg>
      </pc:sldChg>
      <pc:sldChg chg="del">
        <pc:chgData name="Sonja Spruiel" userId="a08911b0-fa06-4126-b999-81bcde3cad33" providerId="ADAL" clId="{322AAC4E-CEFF-4F4B-AC43-BD04D1A9E05A}" dt="2025-03-27T20:10:46.396" v="2823" actId="47"/>
        <pc:sldMkLst>
          <pc:docMk/>
          <pc:sldMk cId="1849964862" sldId="3786"/>
        </pc:sldMkLst>
      </pc:sldChg>
      <pc:sldChg chg="del">
        <pc:chgData name="Sonja Spruiel" userId="a08911b0-fa06-4126-b999-81bcde3cad33" providerId="ADAL" clId="{322AAC4E-CEFF-4F4B-AC43-BD04D1A9E05A}" dt="2025-03-27T20:10:47.700" v="2824" actId="47"/>
        <pc:sldMkLst>
          <pc:docMk/>
          <pc:sldMk cId="4269932574" sldId="3787"/>
        </pc:sldMkLst>
      </pc:sldChg>
      <pc:sldChg chg="add del">
        <pc:chgData name="Sonja Spruiel" userId="a08911b0-fa06-4126-b999-81bcde3cad33" providerId="ADAL" clId="{322AAC4E-CEFF-4F4B-AC43-BD04D1A9E05A}" dt="2025-03-24T15:55:11.483" v="38" actId="47"/>
        <pc:sldMkLst>
          <pc:docMk/>
          <pc:sldMk cId="1278656995" sldId="3800"/>
        </pc:sldMkLst>
      </pc:sldChg>
      <pc:sldChg chg="addSp delSp modSp mod modClrScheme chgLayout">
        <pc:chgData name="Sonja Spruiel" userId="a08911b0-fa06-4126-b999-81bcde3cad33" providerId="ADAL" clId="{322AAC4E-CEFF-4F4B-AC43-BD04D1A9E05A}" dt="2025-03-24T17:04:30.334" v="1635" actId="20577"/>
        <pc:sldMkLst>
          <pc:docMk/>
          <pc:sldMk cId="343966696" sldId="3811"/>
        </pc:sldMkLst>
        <pc:spChg chg="mod ord">
          <ac:chgData name="Sonja Spruiel" userId="a08911b0-fa06-4126-b999-81bcde3cad33" providerId="ADAL" clId="{322AAC4E-CEFF-4F4B-AC43-BD04D1A9E05A}" dt="2025-03-24T16:51:11.488" v="1062" actId="700"/>
          <ac:spMkLst>
            <pc:docMk/>
            <pc:sldMk cId="343966696" sldId="3811"/>
            <ac:spMk id="3" creationId="{96AC6496-E912-656C-ED6F-FC41F0CB0B0D}"/>
          </ac:spMkLst>
        </pc:spChg>
        <pc:spChg chg="mod ord">
          <ac:chgData name="Sonja Spruiel" userId="a08911b0-fa06-4126-b999-81bcde3cad33" providerId="ADAL" clId="{322AAC4E-CEFF-4F4B-AC43-BD04D1A9E05A}" dt="2025-03-24T16:55:35.585" v="1606" actId="113"/>
          <ac:spMkLst>
            <pc:docMk/>
            <pc:sldMk cId="343966696" sldId="3811"/>
            <ac:spMk id="4" creationId="{520EEEFB-9AC7-CB83-8FC6-9A8ED971C53C}"/>
          </ac:spMkLst>
        </pc:spChg>
        <pc:spChg chg="add mod ord">
          <ac:chgData name="Sonja Spruiel" userId="a08911b0-fa06-4126-b999-81bcde3cad33" providerId="ADAL" clId="{322AAC4E-CEFF-4F4B-AC43-BD04D1A9E05A}" dt="2025-03-24T16:51:11.488" v="1062" actId="700"/>
          <ac:spMkLst>
            <pc:docMk/>
            <pc:sldMk cId="343966696" sldId="3811"/>
            <ac:spMk id="7" creationId="{BB24D872-BAFB-2A59-716B-EED5F1BCBC18}"/>
          </ac:spMkLst>
        </pc:spChg>
        <pc:spChg chg="add mod">
          <ac:chgData name="Sonja Spruiel" userId="a08911b0-fa06-4126-b999-81bcde3cad33" providerId="ADAL" clId="{322AAC4E-CEFF-4F4B-AC43-BD04D1A9E05A}" dt="2025-03-24T17:04:30.334" v="1635" actId="20577"/>
          <ac:spMkLst>
            <pc:docMk/>
            <pc:sldMk cId="343966696" sldId="3811"/>
            <ac:spMk id="10" creationId="{DD8EBBB2-A7E1-DCEB-9AE7-B68F0E69B15F}"/>
          </ac:spMkLst>
        </pc:spChg>
      </pc:sldChg>
      <pc:sldChg chg="add del">
        <pc:chgData name="Sonja Spruiel" userId="a08911b0-fa06-4126-b999-81bcde3cad33" providerId="ADAL" clId="{322AAC4E-CEFF-4F4B-AC43-BD04D1A9E05A}" dt="2025-03-24T15:56:20.713" v="44" actId="47"/>
        <pc:sldMkLst>
          <pc:docMk/>
          <pc:sldMk cId="1803696635" sldId="3811"/>
        </pc:sldMkLst>
      </pc:sldChg>
      <pc:sldChg chg="delSp modSp del mod modClrScheme chgLayout">
        <pc:chgData name="Sonja Spruiel" userId="a08911b0-fa06-4126-b999-81bcde3cad33" providerId="ADAL" clId="{322AAC4E-CEFF-4F4B-AC43-BD04D1A9E05A}" dt="2025-03-24T16:20:33.979" v="80" actId="47"/>
        <pc:sldMkLst>
          <pc:docMk/>
          <pc:sldMk cId="2881300554" sldId="3811"/>
        </pc:sldMkLst>
      </pc:sldChg>
      <pc:sldChg chg="addSp delSp modSp new mod">
        <pc:chgData name="Sonja Spruiel" userId="a08911b0-fa06-4126-b999-81bcde3cad33" providerId="ADAL" clId="{322AAC4E-CEFF-4F4B-AC43-BD04D1A9E05A}" dt="2025-03-24T17:10:08.674" v="1647" actId="6549"/>
        <pc:sldMkLst>
          <pc:docMk/>
          <pc:sldMk cId="2082977447" sldId="3812"/>
        </pc:sldMkLst>
      </pc:sldChg>
      <pc:sldChg chg="modSp mod">
        <pc:chgData name="Sonja Spruiel" userId="a08911b0-fa06-4126-b999-81bcde3cad33" providerId="ADAL" clId="{322AAC4E-CEFF-4F4B-AC43-BD04D1A9E05A}" dt="2025-03-26T15:24:05.074" v="2820" actId="20577"/>
        <pc:sldMkLst>
          <pc:docMk/>
          <pc:sldMk cId="3669454466" sldId="3813"/>
        </pc:sldMkLst>
      </pc:sldChg>
      <pc:sldChg chg="modSp new mod">
        <pc:chgData name="Sonja Spruiel" userId="a08911b0-fa06-4126-b999-81bcde3cad33" providerId="ADAL" clId="{322AAC4E-CEFF-4F4B-AC43-BD04D1A9E05A}" dt="2025-03-27T20:11:52.317" v="3047" actId="20577"/>
        <pc:sldMkLst>
          <pc:docMk/>
          <pc:sldMk cId="4184842886" sldId="3815"/>
        </pc:sldMkLst>
      </pc:sldChg>
      <pc:sldChg chg="modSp new mod">
        <pc:chgData name="Sonja Spruiel" userId="a08911b0-fa06-4126-b999-81bcde3cad33" providerId="ADAL" clId="{322AAC4E-CEFF-4F4B-AC43-BD04D1A9E05A}" dt="2025-03-27T20:12:39.066" v="3172" actId="20577"/>
        <pc:sldMkLst>
          <pc:docMk/>
          <pc:sldMk cId="2785218344" sldId="3816"/>
        </pc:sldMkLst>
      </pc:sldChg>
      <pc:sldChg chg="modSp del mod">
        <pc:chgData name="Sonja Spruiel" userId="a08911b0-fa06-4126-b999-81bcde3cad33" providerId="ADAL" clId="{322AAC4E-CEFF-4F4B-AC43-BD04D1A9E05A}" dt="2025-03-28T13:47:01.704" v="3177" actId="2696"/>
        <pc:sldMkLst>
          <pc:docMk/>
          <pc:sldMk cId="1010886102" sldId="3817"/>
        </pc:sldMkLst>
      </pc:sldChg>
      <pc:sldChg chg="addSp delSp modSp new mod">
        <pc:chgData name="Sonja Spruiel" userId="a08911b0-fa06-4126-b999-81bcde3cad33" providerId="ADAL" clId="{322AAC4E-CEFF-4F4B-AC43-BD04D1A9E05A}" dt="2025-03-28T14:11:44.907" v="3187" actId="14100"/>
        <pc:sldMkLst>
          <pc:docMk/>
          <pc:sldMk cId="4100841901" sldId="3817"/>
        </pc:sldMkLst>
      </pc:sldChg>
      <pc:sldChg chg="add del">
        <pc:chgData name="Sonja Spruiel" userId="a08911b0-fa06-4126-b999-81bcde3cad33" providerId="ADAL" clId="{322AAC4E-CEFF-4F4B-AC43-BD04D1A9E05A}" dt="2025-03-24T15:56:05.253" v="42" actId="47"/>
        <pc:sldMkLst>
          <pc:docMk/>
          <pc:sldMk cId="836922599" sldId="3831"/>
        </pc:sldMkLst>
      </pc:sldChg>
      <pc:sldMasterChg chg="modSldLayout">
        <pc:chgData name="Sonja Spruiel" userId="a08911b0-fa06-4126-b999-81bcde3cad33" providerId="ADAL" clId="{322AAC4E-CEFF-4F4B-AC43-BD04D1A9E05A}" dt="2025-03-24T15:52:09.645" v="6"/>
        <pc:sldMasterMkLst>
          <pc:docMk/>
          <pc:sldMasterMk cId="3036238317" sldId="2147483794"/>
        </pc:sldMasterMkLst>
        <pc:sldLayoutChg chg="addSp delSp modSp">
          <pc:chgData name="Sonja Spruiel" userId="a08911b0-fa06-4126-b999-81bcde3cad33" providerId="ADAL" clId="{322AAC4E-CEFF-4F4B-AC43-BD04D1A9E05A}" dt="2025-03-24T15:52:09.645" v="6"/>
          <pc:sldLayoutMkLst>
            <pc:docMk/>
            <pc:sldMasterMk cId="3036238317" sldId="2147483794"/>
            <pc:sldLayoutMk cId="2600629446" sldId="2147483798"/>
          </pc:sldLayoutMkLst>
          <pc:spChg chg="add mod">
            <ac:chgData name="Sonja Spruiel" userId="a08911b0-fa06-4126-b999-81bcde3cad33" providerId="ADAL" clId="{322AAC4E-CEFF-4F4B-AC43-BD04D1A9E05A}" dt="2025-03-24T15:52:09.645" v="6"/>
            <ac:spMkLst>
              <pc:docMk/>
              <pc:sldMasterMk cId="3036238317" sldId="2147483794"/>
              <pc:sldLayoutMk cId="2600629446" sldId="2147483798"/>
              <ac:spMk id="3" creationId="{251333E8-70FE-BE8F-7EE7-8CD3C7617223}"/>
            </ac:spMkLst>
          </pc:spChg>
        </pc:sldLayoutChg>
      </pc:sldMasterChg>
    </pc:docChg>
  </pc:docChgLst>
  <pc:docChgLst>
    <pc:chgData name="Chris Zimmerman" userId="59d6aedc-4ca6-428c-be68-dc68e665d4cb" providerId="ADAL" clId="{2E57C091-BF6B-45A3-8BD3-FEAC2E49A861}"/>
    <pc:docChg chg="undo redo custSel addSld delSld modSld sldOrd modMainMaster">
      <pc:chgData name="Chris Zimmerman" userId="59d6aedc-4ca6-428c-be68-dc68e665d4cb" providerId="ADAL" clId="{2E57C091-BF6B-45A3-8BD3-FEAC2E49A861}" dt="2025-04-02T16:40:01.211" v="3679" actId="1076"/>
      <pc:docMkLst>
        <pc:docMk/>
      </pc:docMkLst>
      <pc:sldChg chg="addSp delSp modSp mod modNotesTx">
        <pc:chgData name="Chris Zimmerman" userId="59d6aedc-4ca6-428c-be68-dc68e665d4cb" providerId="ADAL" clId="{2E57C091-BF6B-45A3-8BD3-FEAC2E49A861}" dt="2025-04-02T12:23:10.549" v="3621"/>
        <pc:sldMkLst>
          <pc:docMk/>
          <pc:sldMk cId="2100578802" sldId="256"/>
        </pc:sldMkLst>
        <pc:spChg chg="mod">
          <ac:chgData name="Chris Zimmerman" userId="59d6aedc-4ca6-428c-be68-dc68e665d4cb" providerId="ADAL" clId="{2E57C091-BF6B-45A3-8BD3-FEAC2E49A861}" dt="2025-03-21T20:03:01.333" v="33" actId="207"/>
          <ac:spMkLst>
            <pc:docMk/>
            <pc:sldMk cId="2100578802" sldId="256"/>
            <ac:spMk id="3" creationId="{55EDF298-3D7A-5AA8-9D53-42AF737C9489}"/>
          </ac:spMkLst>
        </pc:spChg>
        <pc:picChg chg="add mod">
          <ac:chgData name="Chris Zimmerman" userId="59d6aedc-4ca6-428c-be68-dc68e665d4cb" providerId="ADAL" clId="{2E57C091-BF6B-45A3-8BD3-FEAC2E49A861}" dt="2025-04-02T12:23:10.549" v="3621"/>
          <ac:picMkLst>
            <pc:docMk/>
            <pc:sldMk cId="2100578802" sldId="256"/>
            <ac:picMk id="6" creationId="{A208879D-6003-8995-0706-14FC594F3985}"/>
          </ac:picMkLst>
        </pc:picChg>
        <pc:picChg chg="add mod">
          <ac:chgData name="Chris Zimmerman" userId="59d6aedc-4ca6-428c-be68-dc68e665d4cb" providerId="ADAL" clId="{2E57C091-BF6B-45A3-8BD3-FEAC2E49A861}" dt="2025-03-31T20:03:55.647" v="3565" actId="14100"/>
          <ac:picMkLst>
            <pc:docMk/>
            <pc:sldMk cId="2100578802" sldId="256"/>
            <ac:picMk id="1028" creationId="{19C5AC2C-AC15-2D25-60E4-9AFEE053D7D9}"/>
          </ac:picMkLst>
        </pc:picChg>
      </pc:sldChg>
      <pc:sldChg chg="addSp delSp modSp mod">
        <pc:chgData name="Chris Zimmerman" userId="59d6aedc-4ca6-428c-be68-dc68e665d4cb" providerId="ADAL" clId="{2E57C091-BF6B-45A3-8BD3-FEAC2E49A861}" dt="2025-04-02T12:22:24.909" v="3605"/>
        <pc:sldMkLst>
          <pc:docMk/>
          <pc:sldMk cId="2808324568" sldId="267"/>
        </pc:sldMkLst>
        <pc:spChg chg="mod">
          <ac:chgData name="Chris Zimmerman" userId="59d6aedc-4ca6-428c-be68-dc68e665d4cb" providerId="ADAL" clId="{2E57C091-BF6B-45A3-8BD3-FEAC2E49A861}" dt="2025-03-21T20:02:16.617" v="26"/>
          <ac:spMkLst>
            <pc:docMk/>
            <pc:sldMk cId="2808324568" sldId="267"/>
            <ac:spMk id="2" creationId="{B3B62CB9-F1E1-9043-B836-4B3E288B2A2C}"/>
          </ac:spMkLst>
        </pc:spChg>
        <pc:spChg chg="mod">
          <ac:chgData name="Chris Zimmerman" userId="59d6aedc-4ca6-428c-be68-dc68e665d4cb" providerId="ADAL" clId="{2E57C091-BF6B-45A3-8BD3-FEAC2E49A861}" dt="2025-03-21T20:02:16.759" v="30" actId="27636"/>
          <ac:spMkLst>
            <pc:docMk/>
            <pc:sldMk cId="2808324568" sldId="267"/>
            <ac:spMk id="3" creationId="{55296B04-937D-C648-B32D-864321FC1C89}"/>
          </ac:spMkLst>
        </pc:spChg>
        <pc:picChg chg="add mod">
          <ac:chgData name="Chris Zimmerman" userId="59d6aedc-4ca6-428c-be68-dc68e665d4cb" providerId="ADAL" clId="{2E57C091-BF6B-45A3-8BD3-FEAC2E49A861}" dt="2025-03-24T18:01:44.069" v="87" actId="1076"/>
          <ac:picMkLst>
            <pc:docMk/>
            <pc:sldMk cId="2808324568" sldId="267"/>
            <ac:picMk id="4" creationId="{16FF8167-B8CB-1970-AFEF-A3946BD75CF8}"/>
          </ac:picMkLst>
        </pc:picChg>
        <pc:picChg chg="add mod">
          <ac:chgData name="Chris Zimmerman" userId="59d6aedc-4ca6-428c-be68-dc68e665d4cb" providerId="ADAL" clId="{2E57C091-BF6B-45A3-8BD3-FEAC2E49A861}" dt="2025-04-02T12:22:24.909" v="3605"/>
          <ac:picMkLst>
            <pc:docMk/>
            <pc:sldMk cId="2808324568" sldId="267"/>
            <ac:picMk id="6" creationId="{D332901A-5DF9-8D3E-9057-8F54C01B04AE}"/>
          </ac:picMkLst>
        </pc:picChg>
      </pc:sldChg>
      <pc:sldChg chg="addSp modSp">
        <pc:chgData name="Chris Zimmerman" userId="59d6aedc-4ca6-428c-be68-dc68e665d4cb" providerId="ADAL" clId="{2E57C091-BF6B-45A3-8BD3-FEAC2E49A861}" dt="2025-03-24T18:02:16.415" v="94" actId="1076"/>
        <pc:sldMkLst>
          <pc:docMk/>
          <pc:sldMk cId="2754957587" sldId="270"/>
        </pc:sldMkLst>
      </pc:sldChg>
      <pc:sldChg chg="add del">
        <pc:chgData name="Chris Zimmerman" userId="59d6aedc-4ca6-428c-be68-dc68e665d4cb" providerId="ADAL" clId="{2E57C091-BF6B-45A3-8BD3-FEAC2E49A861}" dt="2025-03-21T19:39:57.387" v="16" actId="2696"/>
        <pc:sldMkLst>
          <pc:docMk/>
          <pc:sldMk cId="690823185" sldId="272"/>
        </pc:sldMkLst>
      </pc:sldChg>
      <pc:sldChg chg="modSp mod">
        <pc:chgData name="Chris Zimmerman" userId="59d6aedc-4ca6-428c-be68-dc68e665d4cb" providerId="ADAL" clId="{2E57C091-BF6B-45A3-8BD3-FEAC2E49A861}" dt="2025-03-28T17:33:47.089" v="3455" actId="20577"/>
        <pc:sldMkLst>
          <pc:docMk/>
          <pc:sldMk cId="286353403" sldId="284"/>
        </pc:sldMkLst>
        <pc:graphicFrameChg chg="mod modGraphic">
          <ac:chgData name="Chris Zimmerman" userId="59d6aedc-4ca6-428c-be68-dc68e665d4cb" providerId="ADAL" clId="{2E57C091-BF6B-45A3-8BD3-FEAC2E49A861}" dt="2025-03-28T17:33:47.089" v="3455" actId="20577"/>
          <ac:graphicFrameMkLst>
            <pc:docMk/>
            <pc:sldMk cId="286353403" sldId="284"/>
            <ac:graphicFrameMk id="3" creationId="{BCABF6AA-8C8A-F9E9-FC70-9769E8B4AA97}"/>
          </ac:graphicFrameMkLst>
        </pc:graphicFrameChg>
      </pc:sldChg>
      <pc:sldChg chg="addSp delSp modSp mod">
        <pc:chgData name="Chris Zimmerman" userId="59d6aedc-4ca6-428c-be68-dc68e665d4cb" providerId="ADAL" clId="{2E57C091-BF6B-45A3-8BD3-FEAC2E49A861}" dt="2025-04-02T16:40:01.211" v="3679" actId="1076"/>
        <pc:sldMkLst>
          <pc:docMk/>
          <pc:sldMk cId="2345171024" sldId="285"/>
        </pc:sldMkLst>
        <pc:spChg chg="mod">
          <ac:chgData name="Chris Zimmerman" userId="59d6aedc-4ca6-428c-be68-dc68e665d4cb" providerId="ADAL" clId="{2E57C091-BF6B-45A3-8BD3-FEAC2E49A861}" dt="2025-03-24T17:59:27.256" v="55" actId="1076"/>
          <ac:spMkLst>
            <pc:docMk/>
            <pc:sldMk cId="2345171024" sldId="285"/>
            <ac:spMk id="7" creationId="{7C360082-C2E0-52D7-8C44-2C17D780653D}"/>
          </ac:spMkLst>
        </pc:spChg>
        <pc:spChg chg="mod">
          <ac:chgData name="Chris Zimmerman" userId="59d6aedc-4ca6-428c-be68-dc68e665d4cb" providerId="ADAL" clId="{2E57C091-BF6B-45A3-8BD3-FEAC2E49A861}" dt="2025-03-31T20:00:50.949" v="3522" actId="1076"/>
          <ac:spMkLst>
            <pc:docMk/>
            <pc:sldMk cId="2345171024" sldId="285"/>
            <ac:spMk id="8" creationId="{47D86F5A-610B-5EE3-A404-C10B015263A0}"/>
          </ac:spMkLst>
        </pc:spChg>
        <pc:picChg chg="add mod">
          <ac:chgData name="Chris Zimmerman" userId="59d6aedc-4ca6-428c-be68-dc68e665d4cb" providerId="ADAL" clId="{2E57C091-BF6B-45A3-8BD3-FEAC2E49A861}" dt="2025-04-02T16:40:01.211" v="3679" actId="1076"/>
          <ac:picMkLst>
            <pc:docMk/>
            <pc:sldMk cId="2345171024" sldId="285"/>
            <ac:picMk id="4" creationId="{0A47751A-91DA-329D-EB5E-D1446CBC783A}"/>
          </ac:picMkLst>
        </pc:picChg>
        <pc:picChg chg="add mod">
          <ac:chgData name="Chris Zimmerman" userId="59d6aedc-4ca6-428c-be68-dc68e665d4cb" providerId="ADAL" clId="{2E57C091-BF6B-45A3-8BD3-FEAC2E49A861}" dt="2025-04-02T12:23:06.297" v="3619"/>
          <ac:picMkLst>
            <pc:docMk/>
            <pc:sldMk cId="2345171024" sldId="285"/>
            <ac:picMk id="5" creationId="{BB2F9DE0-8ECC-CD19-EDB2-9D65872ECA92}"/>
          </ac:picMkLst>
        </pc:picChg>
        <pc:picChg chg="add mod">
          <ac:chgData name="Chris Zimmerman" userId="59d6aedc-4ca6-428c-be68-dc68e665d4cb" providerId="ADAL" clId="{2E57C091-BF6B-45A3-8BD3-FEAC2E49A861}" dt="2025-03-24T18:01:53.722" v="88" actId="1076"/>
          <ac:picMkLst>
            <pc:docMk/>
            <pc:sldMk cId="2345171024" sldId="285"/>
            <ac:picMk id="3078" creationId="{E24A4A39-90FC-3EA0-EB46-94D27BBEB59E}"/>
          </ac:picMkLst>
        </pc:picChg>
      </pc:sldChg>
      <pc:sldChg chg="addSp delSp modSp mod">
        <pc:chgData name="Chris Zimmerman" userId="59d6aedc-4ca6-428c-be68-dc68e665d4cb" providerId="ADAL" clId="{2E57C091-BF6B-45A3-8BD3-FEAC2E49A861}" dt="2025-04-02T12:22:22.021" v="3603"/>
        <pc:sldMkLst>
          <pc:docMk/>
          <pc:sldMk cId="4057178598" sldId="288"/>
        </pc:sldMkLst>
        <pc:spChg chg="mod">
          <ac:chgData name="Chris Zimmerman" userId="59d6aedc-4ca6-428c-be68-dc68e665d4cb" providerId="ADAL" clId="{2E57C091-BF6B-45A3-8BD3-FEAC2E49A861}" dt="2025-03-21T20:02:16.617" v="26"/>
          <ac:spMkLst>
            <pc:docMk/>
            <pc:sldMk cId="4057178598" sldId="288"/>
            <ac:spMk id="2" creationId="{6899E7B8-9284-4CE9-8100-5DD208B3C614}"/>
          </ac:spMkLst>
        </pc:spChg>
        <pc:picChg chg="add mod">
          <ac:chgData name="Chris Zimmerman" userId="59d6aedc-4ca6-428c-be68-dc68e665d4cb" providerId="ADAL" clId="{2E57C091-BF6B-45A3-8BD3-FEAC2E49A861}" dt="2025-03-24T18:01:33.817" v="85" actId="1076"/>
          <ac:picMkLst>
            <pc:docMk/>
            <pc:sldMk cId="4057178598" sldId="288"/>
            <ac:picMk id="5" creationId="{A535E4AC-C7CE-F220-EC08-C4827E575F65}"/>
          </ac:picMkLst>
        </pc:picChg>
        <pc:picChg chg="add mod">
          <ac:chgData name="Chris Zimmerman" userId="59d6aedc-4ca6-428c-be68-dc68e665d4cb" providerId="ADAL" clId="{2E57C091-BF6B-45A3-8BD3-FEAC2E49A861}" dt="2025-04-02T12:22:22.021" v="3603"/>
          <ac:picMkLst>
            <pc:docMk/>
            <pc:sldMk cId="4057178598" sldId="288"/>
            <ac:picMk id="6" creationId="{D7FF493B-0B79-E422-E0AD-326BA39F9381}"/>
          </ac:picMkLst>
        </pc:picChg>
      </pc:sldChg>
      <pc:sldChg chg="addSp delSp modSp add mod">
        <pc:chgData name="Chris Zimmerman" userId="59d6aedc-4ca6-428c-be68-dc68e665d4cb" providerId="ADAL" clId="{2E57C091-BF6B-45A3-8BD3-FEAC2E49A861}" dt="2025-04-02T12:22:08.510" v="3597"/>
        <pc:sldMkLst>
          <pc:docMk/>
          <pc:sldMk cId="2268244940" sldId="302"/>
        </pc:sldMkLst>
        <pc:spChg chg="mod">
          <ac:chgData name="Chris Zimmerman" userId="59d6aedc-4ca6-428c-be68-dc68e665d4cb" providerId="ADAL" clId="{2E57C091-BF6B-45A3-8BD3-FEAC2E49A861}" dt="2025-03-31T20:03:04.794" v="3552" actId="1076"/>
          <ac:spMkLst>
            <pc:docMk/>
            <pc:sldMk cId="2268244940" sldId="302"/>
            <ac:spMk id="2" creationId="{BAD8CEC3-883F-C0F1-0239-566D5DB405CA}"/>
          </ac:spMkLst>
        </pc:spChg>
        <pc:picChg chg="add mod">
          <ac:chgData name="Chris Zimmerman" userId="59d6aedc-4ca6-428c-be68-dc68e665d4cb" providerId="ADAL" clId="{2E57C091-BF6B-45A3-8BD3-FEAC2E49A861}" dt="2025-04-02T12:22:08.510" v="3597"/>
          <ac:picMkLst>
            <pc:docMk/>
            <pc:sldMk cId="2268244940" sldId="302"/>
            <ac:picMk id="8" creationId="{78A2999D-F268-E1C1-C1B5-C81904491EB4}"/>
          </ac:picMkLst>
        </pc:picChg>
      </pc:sldChg>
      <pc:sldChg chg="addSp modSp del">
        <pc:chgData name="Chris Zimmerman" userId="59d6aedc-4ca6-428c-be68-dc68e665d4cb" providerId="ADAL" clId="{2E57C091-BF6B-45A3-8BD3-FEAC2E49A861}" dt="2025-03-28T17:31:06.931" v="3389" actId="2696"/>
        <pc:sldMkLst>
          <pc:docMk/>
          <pc:sldMk cId="2921901533" sldId="302"/>
        </pc:sldMkLst>
      </pc:sldChg>
      <pc:sldChg chg="addSp delSp modSp mod">
        <pc:chgData name="Chris Zimmerman" userId="59d6aedc-4ca6-428c-be68-dc68e665d4cb" providerId="ADAL" clId="{2E57C091-BF6B-45A3-8BD3-FEAC2E49A861}" dt="2025-04-02T12:21:45.598" v="3589"/>
        <pc:sldMkLst>
          <pc:docMk/>
          <pc:sldMk cId="3643969556" sldId="304"/>
        </pc:sldMkLst>
        <pc:spChg chg="mod">
          <ac:chgData name="Chris Zimmerman" userId="59d6aedc-4ca6-428c-be68-dc68e665d4cb" providerId="ADAL" clId="{2E57C091-BF6B-45A3-8BD3-FEAC2E49A861}" dt="2025-04-02T12:19:55.596" v="3581" actId="1076"/>
          <ac:spMkLst>
            <pc:docMk/>
            <pc:sldMk cId="3643969556" sldId="304"/>
            <ac:spMk id="2" creationId="{83E1076E-DFEB-C3E9-EFC0-FEC536F18B6F}"/>
          </ac:spMkLst>
        </pc:spChg>
        <pc:spChg chg="mod">
          <ac:chgData name="Chris Zimmerman" userId="59d6aedc-4ca6-428c-be68-dc68e665d4cb" providerId="ADAL" clId="{2E57C091-BF6B-45A3-8BD3-FEAC2E49A861}" dt="2025-03-21T20:02:16.617" v="26"/>
          <ac:spMkLst>
            <pc:docMk/>
            <pc:sldMk cId="3643969556" sldId="304"/>
            <ac:spMk id="6" creationId="{06EB4394-D064-D015-C687-2B7F93159A2C}"/>
          </ac:spMkLst>
        </pc:spChg>
        <pc:picChg chg="add mod">
          <ac:chgData name="Chris Zimmerman" userId="59d6aedc-4ca6-428c-be68-dc68e665d4cb" providerId="ADAL" clId="{2E57C091-BF6B-45A3-8BD3-FEAC2E49A861}" dt="2025-03-24T18:02:25.964" v="97" actId="1076"/>
          <ac:picMkLst>
            <pc:docMk/>
            <pc:sldMk cId="3643969556" sldId="304"/>
            <ac:picMk id="34" creationId="{996F5998-E674-8140-4D20-3F5ADF80D17B}"/>
          </ac:picMkLst>
        </pc:picChg>
        <pc:picChg chg="add mod">
          <ac:chgData name="Chris Zimmerman" userId="59d6aedc-4ca6-428c-be68-dc68e665d4cb" providerId="ADAL" clId="{2E57C091-BF6B-45A3-8BD3-FEAC2E49A861}" dt="2025-04-02T12:21:45.598" v="3589"/>
          <ac:picMkLst>
            <pc:docMk/>
            <pc:sldMk cId="3643969556" sldId="304"/>
            <ac:picMk id="51" creationId="{489B330D-1186-8414-1B76-B3AB704FA1C2}"/>
          </ac:picMkLst>
        </pc:picChg>
      </pc:sldChg>
      <pc:sldChg chg="addSp delSp modSp add mod">
        <pc:chgData name="Chris Zimmerman" userId="59d6aedc-4ca6-428c-be68-dc68e665d4cb" providerId="ADAL" clId="{2E57C091-BF6B-45A3-8BD3-FEAC2E49A861}" dt="2025-04-02T13:17:48.361" v="3675" actId="20577"/>
        <pc:sldMkLst>
          <pc:docMk/>
          <pc:sldMk cId="2155673274" sldId="311"/>
        </pc:sldMkLst>
        <pc:spChg chg="mod">
          <ac:chgData name="Chris Zimmerman" userId="59d6aedc-4ca6-428c-be68-dc68e665d4cb" providerId="ADAL" clId="{2E57C091-BF6B-45A3-8BD3-FEAC2E49A861}" dt="2025-03-31T20:02:41.556" v="3546" actId="1076"/>
          <ac:spMkLst>
            <pc:docMk/>
            <pc:sldMk cId="2155673274" sldId="311"/>
            <ac:spMk id="3" creationId="{DDE44BEA-2CDF-39E2-29B9-DC793CD416A8}"/>
          </ac:spMkLst>
        </pc:spChg>
        <pc:spChg chg="mod">
          <ac:chgData name="Chris Zimmerman" userId="59d6aedc-4ca6-428c-be68-dc68e665d4cb" providerId="ADAL" clId="{2E57C091-BF6B-45A3-8BD3-FEAC2E49A861}" dt="2025-03-28T16:51:23.523" v="1879" actId="14100"/>
          <ac:spMkLst>
            <pc:docMk/>
            <pc:sldMk cId="2155673274" sldId="311"/>
            <ac:spMk id="6" creationId="{CFC25B52-4A22-A143-346F-FF5E0DD7DB12}"/>
          </ac:spMkLst>
        </pc:spChg>
        <pc:graphicFrameChg chg="mod modGraphic">
          <ac:chgData name="Chris Zimmerman" userId="59d6aedc-4ca6-428c-be68-dc68e665d4cb" providerId="ADAL" clId="{2E57C091-BF6B-45A3-8BD3-FEAC2E49A861}" dt="2025-04-02T13:17:48.361" v="3675" actId="20577"/>
          <ac:graphicFrameMkLst>
            <pc:docMk/>
            <pc:sldMk cId="2155673274" sldId="311"/>
            <ac:graphicFrameMk id="2" creationId="{2748CB03-1C79-EF27-6B4A-AB080421357B}"/>
          </ac:graphicFrameMkLst>
        </pc:graphicFrameChg>
        <pc:picChg chg="add mod">
          <ac:chgData name="Chris Zimmerman" userId="59d6aedc-4ca6-428c-be68-dc68e665d4cb" providerId="ADAL" clId="{2E57C091-BF6B-45A3-8BD3-FEAC2E49A861}" dt="2025-04-02T12:22:16.781" v="3601"/>
          <ac:picMkLst>
            <pc:docMk/>
            <pc:sldMk cId="2155673274" sldId="311"/>
            <ac:picMk id="7" creationId="{9E9B3FB3-A45F-AD56-1AC4-EE357A4FF800}"/>
          </ac:picMkLst>
        </pc:picChg>
      </pc:sldChg>
      <pc:sldChg chg="addSp modSp del">
        <pc:chgData name="Chris Zimmerman" userId="59d6aedc-4ca6-428c-be68-dc68e665d4cb" providerId="ADAL" clId="{2E57C091-BF6B-45A3-8BD3-FEAC2E49A861}" dt="2025-03-28T16:50:20.268" v="1867" actId="2696"/>
        <pc:sldMkLst>
          <pc:docMk/>
          <pc:sldMk cId="2739673679" sldId="311"/>
        </pc:sldMkLst>
      </pc:sldChg>
      <pc:sldChg chg="modSp mod">
        <pc:chgData name="Chris Zimmerman" userId="59d6aedc-4ca6-428c-be68-dc68e665d4cb" providerId="ADAL" clId="{2E57C091-BF6B-45A3-8BD3-FEAC2E49A861}" dt="2025-03-28T17:24:16.059" v="3355" actId="14100"/>
        <pc:sldMkLst>
          <pc:docMk/>
          <pc:sldMk cId="2105166671" sldId="866"/>
        </pc:sldMkLst>
        <pc:spChg chg="mod">
          <ac:chgData name="Chris Zimmerman" userId="59d6aedc-4ca6-428c-be68-dc68e665d4cb" providerId="ADAL" clId="{2E57C091-BF6B-45A3-8BD3-FEAC2E49A861}" dt="2025-03-28T17:24:16.059" v="3355" actId="14100"/>
          <ac:spMkLst>
            <pc:docMk/>
            <pc:sldMk cId="2105166671" sldId="866"/>
            <ac:spMk id="7" creationId="{F9C0B5B5-82A2-4C2D-913C-FD8152725C04}"/>
          </ac:spMkLst>
        </pc:spChg>
      </pc:sldChg>
      <pc:sldChg chg="modSp mod">
        <pc:chgData name="Chris Zimmerman" userId="59d6aedc-4ca6-428c-be68-dc68e665d4cb" providerId="ADAL" clId="{2E57C091-BF6B-45A3-8BD3-FEAC2E49A861}" dt="2025-03-21T20:02:16.775" v="31" actId="27636"/>
        <pc:sldMkLst>
          <pc:docMk/>
          <pc:sldMk cId="2156090905" sldId="1345"/>
        </pc:sldMkLst>
      </pc:sldChg>
      <pc:sldChg chg="modSp">
        <pc:chgData name="Chris Zimmerman" userId="59d6aedc-4ca6-428c-be68-dc68e665d4cb" providerId="ADAL" clId="{2E57C091-BF6B-45A3-8BD3-FEAC2E49A861}" dt="2025-03-21T20:02:16.617" v="26"/>
        <pc:sldMkLst>
          <pc:docMk/>
          <pc:sldMk cId="447027744" sldId="3776"/>
        </pc:sldMkLst>
        <pc:spChg chg="mod">
          <ac:chgData name="Chris Zimmerman" userId="59d6aedc-4ca6-428c-be68-dc68e665d4cb" providerId="ADAL" clId="{2E57C091-BF6B-45A3-8BD3-FEAC2E49A861}" dt="2025-03-21T20:02:16.617" v="26"/>
          <ac:spMkLst>
            <pc:docMk/>
            <pc:sldMk cId="447027744" sldId="3776"/>
            <ac:spMk id="5" creationId="{606EE044-C297-0A1F-BC33-FFCCA97038AC}"/>
          </ac:spMkLst>
        </pc:spChg>
      </pc:sldChg>
      <pc:sldChg chg="addSp delSp modSp mod">
        <pc:chgData name="Chris Zimmerman" userId="59d6aedc-4ca6-428c-be68-dc68e665d4cb" providerId="ADAL" clId="{2E57C091-BF6B-45A3-8BD3-FEAC2E49A861}" dt="2025-04-02T12:22:59.901" v="3617"/>
        <pc:sldMkLst>
          <pc:docMk/>
          <pc:sldMk cId="3086025525" sldId="3784"/>
        </pc:sldMkLst>
        <pc:spChg chg="mod">
          <ac:chgData name="Chris Zimmerman" userId="59d6aedc-4ca6-428c-be68-dc68e665d4cb" providerId="ADAL" clId="{2E57C091-BF6B-45A3-8BD3-FEAC2E49A861}" dt="2025-03-31T20:01:09.626" v="3524" actId="1076"/>
          <ac:spMkLst>
            <pc:docMk/>
            <pc:sldMk cId="3086025525" sldId="3784"/>
            <ac:spMk id="3" creationId="{0166C4D3-969F-F79E-D146-CEA29D297373}"/>
          </ac:spMkLst>
        </pc:spChg>
        <pc:spChg chg="mod">
          <ac:chgData name="Chris Zimmerman" userId="59d6aedc-4ca6-428c-be68-dc68e665d4cb" providerId="ADAL" clId="{2E57C091-BF6B-45A3-8BD3-FEAC2E49A861}" dt="2025-03-21T20:02:16.617" v="26"/>
          <ac:spMkLst>
            <pc:docMk/>
            <pc:sldMk cId="3086025525" sldId="3784"/>
            <ac:spMk id="4" creationId="{C7144475-11A4-E5E7-0C27-7CEFB6E72115}"/>
          </ac:spMkLst>
        </pc:spChg>
        <pc:spChg chg="mod">
          <ac:chgData name="Chris Zimmerman" userId="59d6aedc-4ca6-428c-be68-dc68e665d4cb" providerId="ADAL" clId="{2E57C091-BF6B-45A3-8BD3-FEAC2E49A861}" dt="2025-03-21T20:02:16.743" v="27" actId="27636"/>
          <ac:spMkLst>
            <pc:docMk/>
            <pc:sldMk cId="3086025525" sldId="3784"/>
            <ac:spMk id="6" creationId="{0E587585-C078-2266-5AD5-7D3B92273A17}"/>
          </ac:spMkLst>
        </pc:spChg>
        <pc:picChg chg="add mod">
          <ac:chgData name="Chris Zimmerman" userId="59d6aedc-4ca6-428c-be68-dc68e665d4cb" providerId="ADAL" clId="{2E57C091-BF6B-45A3-8BD3-FEAC2E49A861}" dt="2025-04-02T12:22:59.901" v="3617"/>
          <ac:picMkLst>
            <pc:docMk/>
            <pc:sldMk cId="3086025525" sldId="3784"/>
            <ac:picMk id="7" creationId="{8BB091ED-7D1D-1697-CC7B-C8C84EF16743}"/>
          </ac:picMkLst>
        </pc:picChg>
        <pc:picChg chg="add mod">
          <ac:chgData name="Chris Zimmerman" userId="59d6aedc-4ca6-428c-be68-dc68e665d4cb" providerId="ADAL" clId="{2E57C091-BF6B-45A3-8BD3-FEAC2E49A861}" dt="2025-03-24T18:01:58.660" v="89" actId="1076"/>
          <ac:picMkLst>
            <pc:docMk/>
            <pc:sldMk cId="3086025525" sldId="3784"/>
            <ac:picMk id="2050" creationId="{93AF86A6-0BE5-D42F-B5CF-B5CFCBF98F26}"/>
          </ac:picMkLst>
        </pc:picChg>
      </pc:sldChg>
      <pc:sldChg chg="addSp modSp">
        <pc:chgData name="Chris Zimmerman" userId="59d6aedc-4ca6-428c-be68-dc68e665d4cb" providerId="ADAL" clId="{2E57C091-BF6B-45A3-8BD3-FEAC2E49A861}" dt="2025-03-24T18:02:22.319" v="95" actId="1076"/>
        <pc:sldMkLst>
          <pc:docMk/>
          <pc:sldMk cId="1849964862" sldId="3786"/>
        </pc:sldMkLst>
      </pc:sldChg>
      <pc:sldChg chg="addSp modSp">
        <pc:chgData name="Chris Zimmerman" userId="59d6aedc-4ca6-428c-be68-dc68e665d4cb" providerId="ADAL" clId="{2E57C091-BF6B-45A3-8BD3-FEAC2E49A861}" dt="2025-03-24T19:42:36.687" v="105"/>
        <pc:sldMkLst>
          <pc:docMk/>
          <pc:sldMk cId="4269932574" sldId="3787"/>
        </pc:sldMkLst>
      </pc:sldChg>
      <pc:sldChg chg="modSp del">
        <pc:chgData name="Chris Zimmerman" userId="59d6aedc-4ca6-428c-be68-dc68e665d4cb" providerId="ADAL" clId="{2E57C091-BF6B-45A3-8BD3-FEAC2E49A861}" dt="2025-03-28T17:31:06.931" v="3389" actId="2696"/>
        <pc:sldMkLst>
          <pc:docMk/>
          <pc:sldMk cId="3526171635" sldId="3799"/>
        </pc:sldMkLst>
      </pc:sldChg>
      <pc:sldChg chg="add">
        <pc:chgData name="Chris Zimmerman" userId="59d6aedc-4ca6-428c-be68-dc68e665d4cb" providerId="ADAL" clId="{2E57C091-BF6B-45A3-8BD3-FEAC2E49A861}" dt="2025-03-28T17:31:12.232" v="3390"/>
        <pc:sldMkLst>
          <pc:docMk/>
          <pc:sldMk cId="3722045794" sldId="3799"/>
        </pc:sldMkLst>
      </pc:sldChg>
      <pc:sldChg chg="modSp mod">
        <pc:chgData name="Chris Zimmerman" userId="59d6aedc-4ca6-428c-be68-dc68e665d4cb" providerId="ADAL" clId="{2E57C091-BF6B-45A3-8BD3-FEAC2E49A861}" dt="2025-03-28T16:51:53.513" v="1887" actId="20577"/>
        <pc:sldMkLst>
          <pc:docMk/>
          <pc:sldMk cId="1278656995" sldId="3800"/>
        </pc:sldMkLst>
        <pc:spChg chg="mod">
          <ac:chgData name="Chris Zimmerman" userId="59d6aedc-4ca6-428c-be68-dc68e665d4cb" providerId="ADAL" clId="{2E57C091-BF6B-45A3-8BD3-FEAC2E49A861}" dt="2025-03-28T16:51:53.513" v="1887" actId="20577"/>
          <ac:spMkLst>
            <pc:docMk/>
            <pc:sldMk cId="1278656995" sldId="3800"/>
            <ac:spMk id="5" creationId="{F859D78A-C3F9-F75E-5E7D-51A6183954B6}"/>
          </ac:spMkLst>
        </pc:spChg>
      </pc:sldChg>
      <pc:sldChg chg="modSp">
        <pc:chgData name="Chris Zimmerman" userId="59d6aedc-4ca6-428c-be68-dc68e665d4cb" providerId="ADAL" clId="{2E57C091-BF6B-45A3-8BD3-FEAC2E49A861}" dt="2025-03-21T20:02:16.617" v="26"/>
        <pc:sldMkLst>
          <pc:docMk/>
          <pc:sldMk cId="811056090" sldId="3802"/>
        </pc:sldMkLst>
        <pc:spChg chg="mod">
          <ac:chgData name="Chris Zimmerman" userId="59d6aedc-4ca6-428c-be68-dc68e665d4cb" providerId="ADAL" clId="{2E57C091-BF6B-45A3-8BD3-FEAC2E49A861}" dt="2025-03-21T20:02:16.617" v="26"/>
          <ac:spMkLst>
            <pc:docMk/>
            <pc:sldMk cId="811056090" sldId="3802"/>
            <ac:spMk id="5" creationId="{242F8D4C-FAB7-DCB5-791A-682F3C942181}"/>
          </ac:spMkLst>
        </pc:spChg>
      </pc:sldChg>
      <pc:sldChg chg="addSp delSp modSp mod">
        <pc:chgData name="Chris Zimmerman" userId="59d6aedc-4ca6-428c-be68-dc68e665d4cb" providerId="ADAL" clId="{2E57C091-BF6B-45A3-8BD3-FEAC2E49A861}" dt="2025-04-02T12:22:54.635" v="3615" actId="14100"/>
        <pc:sldMkLst>
          <pc:docMk/>
          <pc:sldMk cId="90926661" sldId="3807"/>
        </pc:sldMkLst>
        <pc:spChg chg="mod">
          <ac:chgData name="Chris Zimmerman" userId="59d6aedc-4ca6-428c-be68-dc68e665d4cb" providerId="ADAL" clId="{2E57C091-BF6B-45A3-8BD3-FEAC2E49A861}" dt="2025-03-31T20:01:19.574" v="3527" actId="1076"/>
          <ac:spMkLst>
            <pc:docMk/>
            <pc:sldMk cId="90926661" sldId="3807"/>
            <ac:spMk id="2" creationId="{549B9960-920B-94F0-7B3C-DB7EE982E005}"/>
          </ac:spMkLst>
        </pc:spChg>
        <pc:spChg chg="mod">
          <ac:chgData name="Chris Zimmerman" userId="59d6aedc-4ca6-428c-be68-dc68e665d4cb" providerId="ADAL" clId="{2E57C091-BF6B-45A3-8BD3-FEAC2E49A861}" dt="2025-03-21T20:02:16.617" v="26"/>
          <ac:spMkLst>
            <pc:docMk/>
            <pc:sldMk cId="90926661" sldId="3807"/>
            <ac:spMk id="8" creationId="{B3B1F401-B770-F4BE-B0B4-D914157560BE}"/>
          </ac:spMkLst>
        </pc:spChg>
        <pc:spChg chg="mod">
          <ac:chgData name="Chris Zimmerman" userId="59d6aedc-4ca6-428c-be68-dc68e665d4cb" providerId="ADAL" clId="{2E57C091-BF6B-45A3-8BD3-FEAC2E49A861}" dt="2025-03-21T20:02:16.743" v="28" actId="27636"/>
          <ac:spMkLst>
            <pc:docMk/>
            <pc:sldMk cId="90926661" sldId="3807"/>
            <ac:spMk id="10" creationId="{26074460-395D-7962-AFF3-053610403E5A}"/>
          </ac:spMkLst>
        </pc:spChg>
        <pc:spChg chg="mod">
          <ac:chgData name="Chris Zimmerman" userId="59d6aedc-4ca6-428c-be68-dc68e665d4cb" providerId="ADAL" clId="{2E57C091-BF6B-45A3-8BD3-FEAC2E49A861}" dt="2025-03-21T20:02:38.302" v="32" actId="207"/>
          <ac:spMkLst>
            <pc:docMk/>
            <pc:sldMk cId="90926661" sldId="3807"/>
            <ac:spMk id="11" creationId="{18074992-E4DD-7CDB-566A-D3CF2E0B9356}"/>
          </ac:spMkLst>
        </pc:spChg>
        <pc:picChg chg="add mod">
          <ac:chgData name="Chris Zimmerman" userId="59d6aedc-4ca6-428c-be68-dc68e665d4cb" providerId="ADAL" clId="{2E57C091-BF6B-45A3-8BD3-FEAC2E49A861}" dt="2025-04-02T12:22:54.635" v="3615" actId="14100"/>
          <ac:picMkLst>
            <pc:docMk/>
            <pc:sldMk cId="90926661" sldId="3807"/>
            <ac:picMk id="5" creationId="{871794E1-6ABF-F838-B695-D267DD1ED02E}"/>
          </ac:picMkLst>
        </pc:picChg>
        <pc:picChg chg="add mod">
          <ac:chgData name="Chris Zimmerman" userId="59d6aedc-4ca6-428c-be68-dc68e665d4cb" providerId="ADAL" clId="{2E57C091-BF6B-45A3-8BD3-FEAC2E49A861}" dt="2025-03-24T18:02:02.290" v="90" actId="1076"/>
          <ac:picMkLst>
            <pc:docMk/>
            <pc:sldMk cId="90926661" sldId="3807"/>
            <ac:picMk id="4098" creationId="{CCCE2493-29D0-FB33-15AE-B54D3FB0FE9A}"/>
          </ac:picMkLst>
        </pc:picChg>
      </pc:sldChg>
      <pc:sldChg chg="addSp delSp modSp mod">
        <pc:chgData name="Chris Zimmerman" userId="59d6aedc-4ca6-428c-be68-dc68e665d4cb" providerId="ADAL" clId="{2E57C091-BF6B-45A3-8BD3-FEAC2E49A861}" dt="2025-04-02T12:22:30.693" v="3607"/>
        <pc:sldMkLst>
          <pc:docMk/>
          <pc:sldMk cId="208071531" sldId="3810"/>
        </pc:sldMkLst>
        <pc:spChg chg="mod">
          <ac:chgData name="Chris Zimmerman" userId="59d6aedc-4ca6-428c-be68-dc68e665d4cb" providerId="ADAL" clId="{2E57C091-BF6B-45A3-8BD3-FEAC2E49A861}" dt="2025-03-31T20:02:08.477" v="3538" actId="1076"/>
          <ac:spMkLst>
            <pc:docMk/>
            <pc:sldMk cId="208071531" sldId="3810"/>
            <ac:spMk id="5" creationId="{4B5C5B46-A0C8-0E35-EA3B-45C433A820B2}"/>
          </ac:spMkLst>
        </pc:spChg>
        <pc:spChg chg="mod">
          <ac:chgData name="Chris Zimmerman" userId="59d6aedc-4ca6-428c-be68-dc68e665d4cb" providerId="ADAL" clId="{2E57C091-BF6B-45A3-8BD3-FEAC2E49A861}" dt="2025-03-21T20:02:16.759" v="29" actId="27636"/>
          <ac:spMkLst>
            <pc:docMk/>
            <pc:sldMk cId="208071531" sldId="3810"/>
            <ac:spMk id="14" creationId="{134C8B86-C89A-DA3B-7DD0-810D568CCA5A}"/>
          </ac:spMkLst>
        </pc:spChg>
        <pc:picChg chg="add mod">
          <ac:chgData name="Chris Zimmerman" userId="59d6aedc-4ca6-428c-be68-dc68e665d4cb" providerId="ADAL" clId="{2E57C091-BF6B-45A3-8BD3-FEAC2E49A861}" dt="2025-03-24T18:00:49.707" v="68"/>
          <ac:picMkLst>
            <pc:docMk/>
            <pc:sldMk cId="208071531" sldId="3810"/>
            <ac:picMk id="6" creationId="{F7241189-9BA1-E506-41DB-B3167603FC40}"/>
          </ac:picMkLst>
        </pc:picChg>
        <pc:picChg chg="add mod">
          <ac:chgData name="Chris Zimmerman" userId="59d6aedc-4ca6-428c-be68-dc68e665d4cb" providerId="ADAL" clId="{2E57C091-BF6B-45A3-8BD3-FEAC2E49A861}" dt="2025-04-02T12:22:30.693" v="3607"/>
          <ac:picMkLst>
            <pc:docMk/>
            <pc:sldMk cId="208071531" sldId="3810"/>
            <ac:picMk id="8" creationId="{CE2EECA3-66ED-01A8-5A77-D4889A7D3433}"/>
          </ac:picMkLst>
        </pc:picChg>
      </pc:sldChg>
      <pc:sldChg chg="addSp delSp modSp mod">
        <pc:chgData name="Chris Zimmerman" userId="59d6aedc-4ca6-428c-be68-dc68e665d4cb" providerId="ADAL" clId="{2E57C091-BF6B-45A3-8BD3-FEAC2E49A861}" dt="2025-04-02T12:22:36.571" v="3610" actId="1076"/>
        <pc:sldMkLst>
          <pc:docMk/>
          <pc:sldMk cId="343966696" sldId="3811"/>
        </pc:sldMkLst>
        <pc:spChg chg="mod">
          <ac:chgData name="Chris Zimmerman" userId="59d6aedc-4ca6-428c-be68-dc68e665d4cb" providerId="ADAL" clId="{2E57C091-BF6B-45A3-8BD3-FEAC2E49A861}" dt="2025-03-31T20:01:59.420" v="3537" actId="1076"/>
          <ac:spMkLst>
            <pc:docMk/>
            <pc:sldMk cId="343966696" sldId="3811"/>
            <ac:spMk id="5" creationId="{507C26DC-2EDB-D73E-73F1-2B1044AB469A}"/>
          </ac:spMkLst>
        </pc:spChg>
        <pc:picChg chg="add mod">
          <ac:chgData name="Chris Zimmerman" userId="59d6aedc-4ca6-428c-be68-dc68e665d4cb" providerId="ADAL" clId="{2E57C091-BF6B-45A3-8BD3-FEAC2E49A861}" dt="2025-04-02T12:22:36.571" v="3610" actId="1076"/>
          <ac:picMkLst>
            <pc:docMk/>
            <pc:sldMk cId="343966696" sldId="3811"/>
            <ac:picMk id="6" creationId="{B051D40B-8950-EF49-F9D0-010FCCC63E3C}"/>
          </ac:picMkLst>
        </pc:picChg>
        <pc:picChg chg="add mod">
          <ac:chgData name="Chris Zimmerman" userId="59d6aedc-4ca6-428c-be68-dc68e665d4cb" providerId="ADAL" clId="{2E57C091-BF6B-45A3-8BD3-FEAC2E49A861}" dt="2025-03-24T18:02:06.288" v="91" actId="1076"/>
          <ac:picMkLst>
            <pc:docMk/>
            <pc:sldMk cId="343966696" sldId="3811"/>
            <ac:picMk id="5122" creationId="{E01DBD40-BED6-7C34-07A2-FA6BA48E8185}"/>
          </ac:picMkLst>
        </pc:picChg>
      </pc:sldChg>
      <pc:sldChg chg="modSp">
        <pc:chgData name="Chris Zimmerman" userId="59d6aedc-4ca6-428c-be68-dc68e665d4cb" providerId="ADAL" clId="{2E57C091-BF6B-45A3-8BD3-FEAC2E49A861}" dt="2025-03-21T20:02:16.617" v="26"/>
        <pc:sldMkLst>
          <pc:docMk/>
          <pc:sldMk cId="1803696635" sldId="3811"/>
        </pc:sldMkLst>
      </pc:sldChg>
      <pc:sldChg chg="addSp modSp del mod">
        <pc:chgData name="Chris Zimmerman" userId="59d6aedc-4ca6-428c-be68-dc68e665d4cb" providerId="ADAL" clId="{2E57C091-BF6B-45A3-8BD3-FEAC2E49A861}" dt="2025-03-28T17:31:06.931" v="3389" actId="2696"/>
        <pc:sldMkLst>
          <pc:docMk/>
          <pc:sldMk cId="2082977447" sldId="3812"/>
        </pc:sldMkLst>
      </pc:sldChg>
      <pc:sldChg chg="addSp delSp modSp add mod">
        <pc:chgData name="Chris Zimmerman" userId="59d6aedc-4ca6-428c-be68-dc68e665d4cb" providerId="ADAL" clId="{2E57C091-BF6B-45A3-8BD3-FEAC2E49A861}" dt="2025-04-02T16:33:18.393" v="3676" actId="20577"/>
        <pc:sldMkLst>
          <pc:docMk/>
          <pc:sldMk cId="2896022589" sldId="3812"/>
        </pc:sldMkLst>
        <pc:spChg chg="mod">
          <ac:chgData name="Chris Zimmerman" userId="59d6aedc-4ca6-428c-be68-dc68e665d4cb" providerId="ADAL" clId="{2E57C091-BF6B-45A3-8BD3-FEAC2E49A861}" dt="2025-04-02T16:33:18.393" v="3676" actId="20577"/>
          <ac:spMkLst>
            <pc:docMk/>
            <pc:sldMk cId="2896022589" sldId="3812"/>
            <ac:spMk id="4" creationId="{3CB80F31-53E5-4E06-CD30-562405985396}"/>
          </ac:spMkLst>
        </pc:spChg>
        <pc:picChg chg="add mod">
          <ac:chgData name="Chris Zimmerman" userId="59d6aedc-4ca6-428c-be68-dc68e665d4cb" providerId="ADAL" clId="{2E57C091-BF6B-45A3-8BD3-FEAC2E49A861}" dt="2025-04-02T12:22:01.934" v="3595"/>
          <ac:picMkLst>
            <pc:docMk/>
            <pc:sldMk cId="2896022589" sldId="3812"/>
            <ac:picMk id="7" creationId="{CC552C17-B1D9-D03B-2F42-344411AD68E4}"/>
          </ac:picMkLst>
        </pc:picChg>
      </pc:sldChg>
      <pc:sldChg chg="addSp delSp modSp add mod">
        <pc:chgData name="Chris Zimmerman" userId="59d6aedc-4ca6-428c-be68-dc68e665d4cb" providerId="ADAL" clId="{2E57C091-BF6B-45A3-8BD3-FEAC2E49A861}" dt="2025-04-02T12:21:50.638" v="3591"/>
        <pc:sldMkLst>
          <pc:docMk/>
          <pc:sldMk cId="2368173119" sldId="3813"/>
        </pc:sldMkLst>
        <pc:picChg chg="add mod">
          <ac:chgData name="Chris Zimmerman" userId="59d6aedc-4ca6-428c-be68-dc68e665d4cb" providerId="ADAL" clId="{2E57C091-BF6B-45A3-8BD3-FEAC2E49A861}" dt="2025-04-02T12:21:50.638" v="3591"/>
          <ac:picMkLst>
            <pc:docMk/>
            <pc:sldMk cId="2368173119" sldId="3813"/>
            <ac:picMk id="9" creationId="{0BFADD0D-0BD4-052B-D0D4-C71E4E8CC438}"/>
          </ac:picMkLst>
        </pc:picChg>
      </pc:sldChg>
      <pc:sldChg chg="modSp del mod ord">
        <pc:chgData name="Chris Zimmerman" userId="59d6aedc-4ca6-428c-be68-dc68e665d4cb" providerId="ADAL" clId="{2E57C091-BF6B-45A3-8BD3-FEAC2E49A861}" dt="2025-03-28T17:31:06.931" v="3389" actId="2696"/>
        <pc:sldMkLst>
          <pc:docMk/>
          <pc:sldMk cId="3669454466" sldId="3813"/>
        </pc:sldMkLst>
      </pc:sldChg>
      <pc:sldChg chg="addSp delSp modSp mod">
        <pc:chgData name="Chris Zimmerman" userId="59d6aedc-4ca6-428c-be68-dc68e665d4cb" providerId="ADAL" clId="{2E57C091-BF6B-45A3-8BD3-FEAC2E49A861}" dt="2025-04-02T12:22:13.862" v="3599"/>
        <pc:sldMkLst>
          <pc:docMk/>
          <pc:sldMk cId="1803696635" sldId="3814"/>
        </pc:sldMkLst>
        <pc:spChg chg="mod">
          <ac:chgData name="Chris Zimmerman" userId="59d6aedc-4ca6-428c-be68-dc68e665d4cb" providerId="ADAL" clId="{2E57C091-BF6B-45A3-8BD3-FEAC2E49A861}" dt="2025-03-28T16:52:14.576" v="1888" actId="13926"/>
          <ac:spMkLst>
            <pc:docMk/>
            <pc:sldMk cId="1803696635" sldId="3814"/>
            <ac:spMk id="6" creationId="{D8398989-1ECA-EF95-46C9-41886B682B56}"/>
          </ac:spMkLst>
        </pc:spChg>
        <pc:spChg chg="mod">
          <ac:chgData name="Chris Zimmerman" userId="59d6aedc-4ca6-428c-be68-dc68e665d4cb" providerId="ADAL" clId="{2E57C091-BF6B-45A3-8BD3-FEAC2E49A861}" dt="2025-03-28T16:52:24.652" v="1889" actId="207"/>
          <ac:spMkLst>
            <pc:docMk/>
            <pc:sldMk cId="1803696635" sldId="3814"/>
            <ac:spMk id="7" creationId="{1E33B94E-C696-85BD-0D83-D7ECFA08D6B5}"/>
          </ac:spMkLst>
        </pc:spChg>
        <pc:picChg chg="add mod">
          <ac:chgData name="Chris Zimmerman" userId="59d6aedc-4ca6-428c-be68-dc68e665d4cb" providerId="ADAL" clId="{2E57C091-BF6B-45A3-8BD3-FEAC2E49A861}" dt="2025-03-31T20:02:54.377" v="3551"/>
          <ac:picMkLst>
            <pc:docMk/>
            <pc:sldMk cId="1803696635" sldId="3814"/>
            <ac:picMk id="3" creationId="{2E31FE87-F369-F9B5-FC2A-121CAF672C84}"/>
          </ac:picMkLst>
        </pc:picChg>
        <pc:picChg chg="add mod">
          <ac:chgData name="Chris Zimmerman" userId="59d6aedc-4ca6-428c-be68-dc68e665d4cb" providerId="ADAL" clId="{2E57C091-BF6B-45A3-8BD3-FEAC2E49A861}" dt="2025-04-02T12:22:13.862" v="3599"/>
          <ac:picMkLst>
            <pc:docMk/>
            <pc:sldMk cId="1803696635" sldId="3814"/>
            <ac:picMk id="4" creationId="{4DC5BEE6-F3EC-7E34-6445-266F44AA00EC}"/>
          </ac:picMkLst>
        </pc:picChg>
      </pc:sldChg>
      <pc:sldChg chg="modSp add del mod">
        <pc:chgData name="Chris Zimmerman" userId="59d6aedc-4ca6-428c-be68-dc68e665d4cb" providerId="ADAL" clId="{2E57C091-BF6B-45A3-8BD3-FEAC2E49A861}" dt="2025-03-28T17:24:53.082" v="3359" actId="2696"/>
        <pc:sldMkLst>
          <pc:docMk/>
          <pc:sldMk cId="4184842886" sldId="3815"/>
        </pc:sldMkLst>
      </pc:sldChg>
      <pc:sldChg chg="add del">
        <pc:chgData name="Chris Zimmerman" userId="59d6aedc-4ca6-428c-be68-dc68e665d4cb" providerId="ADAL" clId="{2E57C091-BF6B-45A3-8BD3-FEAC2E49A861}" dt="2025-03-28T17:25:00.084" v="3360" actId="2696"/>
        <pc:sldMkLst>
          <pc:docMk/>
          <pc:sldMk cId="2785218344" sldId="3816"/>
        </pc:sldMkLst>
      </pc:sldChg>
      <pc:sldChg chg="addSp delSp modSp add mod">
        <pc:chgData name="Chris Zimmerman" userId="59d6aedc-4ca6-428c-be68-dc68e665d4cb" providerId="ADAL" clId="{2E57C091-BF6B-45A3-8BD3-FEAC2E49A861}" dt="2025-04-02T12:21:56.126" v="3593"/>
        <pc:sldMkLst>
          <pc:docMk/>
          <pc:sldMk cId="2106982814" sldId="3817"/>
        </pc:sldMkLst>
        <pc:picChg chg="add mod">
          <ac:chgData name="Chris Zimmerman" userId="59d6aedc-4ca6-428c-be68-dc68e665d4cb" providerId="ADAL" clId="{2E57C091-BF6B-45A3-8BD3-FEAC2E49A861}" dt="2025-03-31T20:03:29.023" v="3562"/>
          <ac:picMkLst>
            <pc:docMk/>
            <pc:sldMk cId="2106982814" sldId="3817"/>
            <ac:picMk id="5" creationId="{F6C1FF0A-88F0-FE98-1920-2C4C02FA8F52}"/>
          </ac:picMkLst>
        </pc:picChg>
        <pc:picChg chg="add mod">
          <ac:chgData name="Chris Zimmerman" userId="59d6aedc-4ca6-428c-be68-dc68e665d4cb" providerId="ADAL" clId="{2E57C091-BF6B-45A3-8BD3-FEAC2E49A861}" dt="2025-04-02T12:21:56.126" v="3593"/>
          <ac:picMkLst>
            <pc:docMk/>
            <pc:sldMk cId="2106982814" sldId="3817"/>
            <ac:picMk id="6" creationId="{EB5645C0-ECF3-FEE7-F0CC-E46F6DE8DB98}"/>
          </ac:picMkLst>
        </pc:picChg>
      </pc:sldChg>
      <pc:sldChg chg="modSp del mod">
        <pc:chgData name="Chris Zimmerman" userId="59d6aedc-4ca6-428c-be68-dc68e665d4cb" providerId="ADAL" clId="{2E57C091-BF6B-45A3-8BD3-FEAC2E49A861}" dt="2025-03-28T17:31:06.931" v="3389" actId="2696"/>
        <pc:sldMkLst>
          <pc:docMk/>
          <pc:sldMk cId="4100841901" sldId="3817"/>
        </pc:sldMkLst>
      </pc:sldChg>
      <pc:sldChg chg="addSp modSp new add del mod">
        <pc:chgData name="Chris Zimmerman" userId="59d6aedc-4ca6-428c-be68-dc68e665d4cb" providerId="ADAL" clId="{2E57C091-BF6B-45A3-8BD3-FEAC2E49A861}" dt="2025-04-02T12:20:03.716" v="3584"/>
        <pc:sldMkLst>
          <pc:docMk/>
          <pc:sldMk cId="1564509368" sldId="3818"/>
        </pc:sldMkLst>
        <pc:spChg chg="mod">
          <ac:chgData name="Chris Zimmerman" userId="59d6aedc-4ca6-428c-be68-dc68e665d4cb" providerId="ADAL" clId="{2E57C091-BF6B-45A3-8BD3-FEAC2E49A861}" dt="2025-03-28T17:19:22.619" v="3163" actId="207"/>
          <ac:spMkLst>
            <pc:docMk/>
            <pc:sldMk cId="1564509368" sldId="3818"/>
            <ac:spMk id="2" creationId="{74E4DB72-1EFA-25E5-F7D2-976A8A6037F0}"/>
          </ac:spMkLst>
        </pc:spChg>
        <pc:spChg chg="mod">
          <ac:chgData name="Chris Zimmerman" userId="59d6aedc-4ca6-428c-be68-dc68e665d4cb" providerId="ADAL" clId="{2E57C091-BF6B-45A3-8BD3-FEAC2E49A861}" dt="2025-03-31T19:09:38.954" v="3514" actId="115"/>
          <ac:spMkLst>
            <pc:docMk/>
            <pc:sldMk cId="1564509368" sldId="3818"/>
            <ac:spMk id="3" creationId="{C7DC2C12-6D83-03F4-D595-2EDB3DBE5A3A}"/>
          </ac:spMkLst>
        </pc:spChg>
        <pc:picChg chg="add mod">
          <ac:chgData name="Chris Zimmerman" userId="59d6aedc-4ca6-428c-be68-dc68e665d4cb" providerId="ADAL" clId="{2E57C091-BF6B-45A3-8BD3-FEAC2E49A861}" dt="2025-03-28T17:23:47.432" v="3350" actId="1076"/>
          <ac:picMkLst>
            <pc:docMk/>
            <pc:sldMk cId="1564509368" sldId="3818"/>
            <ac:picMk id="4" creationId="{95304828-81B8-A989-C8C5-8C904E23E939}"/>
          </ac:picMkLst>
        </pc:picChg>
        <pc:picChg chg="add mod">
          <ac:chgData name="Chris Zimmerman" userId="59d6aedc-4ca6-428c-be68-dc68e665d4cb" providerId="ADAL" clId="{2E57C091-BF6B-45A3-8BD3-FEAC2E49A861}" dt="2025-04-02T12:20:03.716" v="3584"/>
          <ac:picMkLst>
            <pc:docMk/>
            <pc:sldMk cId="1564509368" sldId="3818"/>
            <ac:picMk id="5" creationId="{0A943B34-B066-442E-4C5B-72FC409C7DD5}"/>
          </ac:picMkLst>
        </pc:picChg>
      </pc:sldChg>
      <pc:sldMasterChg chg="addSldLayout delSldLayout">
        <pc:chgData name="Chris Zimmerman" userId="59d6aedc-4ca6-428c-be68-dc68e665d4cb" providerId="ADAL" clId="{2E57C091-BF6B-45A3-8BD3-FEAC2E49A861}" dt="2025-03-21T19:39:57.387" v="16" actId="2696"/>
        <pc:sldMasterMkLst>
          <pc:docMk/>
          <pc:sldMasterMk cId="3225371989" sldId="2147483710"/>
        </pc:sldMasterMkLst>
        <pc:sldLayoutChg chg="add del">
          <pc:chgData name="Chris Zimmerman" userId="59d6aedc-4ca6-428c-be68-dc68e665d4cb" providerId="ADAL" clId="{2E57C091-BF6B-45A3-8BD3-FEAC2E49A861}" dt="2025-03-21T19:39:57.387" v="16" actId="2696"/>
          <pc:sldLayoutMkLst>
            <pc:docMk/>
            <pc:sldMasterMk cId="3225371989" sldId="2147483710"/>
            <pc:sldLayoutMk cId="3013799797" sldId="2147483737"/>
          </pc:sldLayoutMkLst>
        </pc:sldLayoutChg>
      </pc:sldMasterChg>
      <pc:sldMasterChg chg="addSp modSldLayout">
        <pc:chgData name="Chris Zimmerman" userId="59d6aedc-4ca6-428c-be68-dc68e665d4cb" providerId="ADAL" clId="{2E57C091-BF6B-45A3-8BD3-FEAC2E49A861}" dt="2025-03-21T19:39:25.625" v="7"/>
        <pc:sldMasterMkLst>
          <pc:docMk/>
          <pc:sldMasterMk cId="1431751940" sldId="2147483737"/>
        </pc:sldMasterMkLst>
        <pc:sldLayoutChg chg="addSp">
          <pc:chgData name="Chris Zimmerman" userId="59d6aedc-4ca6-428c-be68-dc68e665d4cb" providerId="ADAL" clId="{2E57C091-BF6B-45A3-8BD3-FEAC2E49A861}" dt="2025-03-21T19:39:12.211" v="0"/>
          <pc:sldLayoutMkLst>
            <pc:docMk/>
            <pc:sldMasterMk cId="1431751940" sldId="2147483737"/>
            <pc:sldLayoutMk cId="1814929435" sldId="2147483738"/>
          </pc:sldLayoutMkLst>
        </pc:sldLayoutChg>
        <pc:sldLayoutChg chg="addSp">
          <pc:chgData name="Chris Zimmerman" userId="59d6aedc-4ca6-428c-be68-dc68e665d4cb" providerId="ADAL" clId="{2E57C091-BF6B-45A3-8BD3-FEAC2E49A861}" dt="2025-03-21T19:39:12.211" v="0"/>
          <pc:sldLayoutMkLst>
            <pc:docMk/>
            <pc:sldMasterMk cId="1431751940" sldId="2147483737"/>
            <pc:sldLayoutMk cId="3555481108" sldId="2147483740"/>
          </pc:sldLayoutMkLst>
        </pc:sldLayoutChg>
        <pc:sldLayoutChg chg="addSp delSp">
          <pc:chgData name="Chris Zimmerman" userId="59d6aedc-4ca6-428c-be68-dc68e665d4cb" providerId="ADAL" clId="{2E57C091-BF6B-45A3-8BD3-FEAC2E49A861}" dt="2025-03-21T19:39:25.625" v="7"/>
          <pc:sldLayoutMkLst>
            <pc:docMk/>
            <pc:sldMasterMk cId="1431751940" sldId="2147483737"/>
            <pc:sldLayoutMk cId="705950797" sldId="2147483757"/>
          </pc:sldLayoutMkLst>
        </pc:sldLayoutChg>
        <pc:sldLayoutChg chg="addSp delSp">
          <pc:chgData name="Chris Zimmerman" userId="59d6aedc-4ca6-428c-be68-dc68e665d4cb" providerId="ADAL" clId="{2E57C091-BF6B-45A3-8BD3-FEAC2E49A861}" dt="2025-03-21T19:39:25.625" v="7"/>
          <pc:sldLayoutMkLst>
            <pc:docMk/>
            <pc:sldMasterMk cId="1431751940" sldId="2147483737"/>
            <pc:sldLayoutMk cId="1633126743" sldId="2147483759"/>
          </pc:sldLayoutMkLst>
        </pc:sldLayoutChg>
      </pc:sldMasterChg>
      <pc:sldMasterChg chg="addSp modSldLayout">
        <pc:chgData name="Chris Zimmerman" userId="59d6aedc-4ca6-428c-be68-dc68e665d4cb" providerId="ADAL" clId="{2E57C091-BF6B-45A3-8BD3-FEAC2E49A861}" dt="2025-03-21T19:39:51.506" v="14"/>
        <pc:sldMasterMkLst>
          <pc:docMk/>
          <pc:sldMasterMk cId="2902265206" sldId="2147483737"/>
        </pc:sldMasterMkLst>
        <pc:sldLayoutChg chg="addSp">
          <pc:chgData name="Chris Zimmerman" userId="59d6aedc-4ca6-428c-be68-dc68e665d4cb" providerId="ADAL" clId="{2E57C091-BF6B-45A3-8BD3-FEAC2E49A861}" dt="2025-03-21T19:39:40.458" v="8"/>
          <pc:sldLayoutMkLst>
            <pc:docMk/>
            <pc:sldMasterMk cId="2902265206" sldId="2147483737"/>
            <pc:sldLayoutMk cId="1127287540" sldId="2147483738"/>
          </pc:sldLayoutMkLst>
        </pc:sldLayoutChg>
        <pc:sldLayoutChg chg="addSp">
          <pc:chgData name="Chris Zimmerman" userId="59d6aedc-4ca6-428c-be68-dc68e665d4cb" providerId="ADAL" clId="{2E57C091-BF6B-45A3-8BD3-FEAC2E49A861}" dt="2025-03-21T19:39:40.458" v="8"/>
          <pc:sldLayoutMkLst>
            <pc:docMk/>
            <pc:sldMasterMk cId="2902265206" sldId="2147483737"/>
            <pc:sldLayoutMk cId="1293157201" sldId="2147483740"/>
          </pc:sldLayoutMkLst>
        </pc:sldLayoutChg>
        <pc:sldLayoutChg chg="addSp delSp">
          <pc:chgData name="Chris Zimmerman" userId="59d6aedc-4ca6-428c-be68-dc68e665d4cb" providerId="ADAL" clId="{2E57C091-BF6B-45A3-8BD3-FEAC2E49A861}" dt="2025-03-21T19:39:51.506" v="14"/>
          <pc:sldLayoutMkLst>
            <pc:docMk/>
            <pc:sldMasterMk cId="2902265206" sldId="2147483737"/>
            <pc:sldLayoutMk cId="122087328" sldId="2147483751"/>
          </pc:sldLayoutMkLst>
        </pc:sldLayoutChg>
        <pc:sldLayoutChg chg="addSp delSp">
          <pc:chgData name="Chris Zimmerman" userId="59d6aedc-4ca6-428c-be68-dc68e665d4cb" providerId="ADAL" clId="{2E57C091-BF6B-45A3-8BD3-FEAC2E49A861}" dt="2025-03-21T19:39:51.506" v="14"/>
          <pc:sldLayoutMkLst>
            <pc:docMk/>
            <pc:sldMasterMk cId="2902265206" sldId="2147483737"/>
            <pc:sldLayoutMk cId="2854089957" sldId="2147483753"/>
          </pc:sldLayoutMkLst>
        </pc:sldLayoutChg>
      </pc:sldMasterChg>
      <pc:sldMasterChg chg="addSp modSldLayout">
        <pc:chgData name="Chris Zimmerman" userId="59d6aedc-4ca6-428c-be68-dc68e665d4cb" providerId="ADAL" clId="{2E57C091-BF6B-45A3-8BD3-FEAC2E49A861}" dt="2025-03-21T19:40:17.744" v="17"/>
        <pc:sldMasterMkLst>
          <pc:docMk/>
          <pc:sldMasterMk cId="3161668579" sldId="2147483737"/>
        </pc:sldMasterMkLst>
        <pc:sldLayoutChg chg="addSp">
          <pc:chgData name="Chris Zimmerman" userId="59d6aedc-4ca6-428c-be68-dc68e665d4cb" providerId="ADAL" clId="{2E57C091-BF6B-45A3-8BD3-FEAC2E49A861}" dt="2025-03-21T19:40:17.744" v="17"/>
          <pc:sldLayoutMkLst>
            <pc:docMk/>
            <pc:sldMasterMk cId="3161668579" sldId="2147483737"/>
            <pc:sldLayoutMk cId="1554004154" sldId="2147483738"/>
          </pc:sldLayoutMkLst>
        </pc:sldLayoutChg>
        <pc:sldLayoutChg chg="addSp">
          <pc:chgData name="Chris Zimmerman" userId="59d6aedc-4ca6-428c-be68-dc68e665d4cb" providerId="ADAL" clId="{2E57C091-BF6B-45A3-8BD3-FEAC2E49A861}" dt="2025-03-21T19:40:17.744" v="17"/>
          <pc:sldLayoutMkLst>
            <pc:docMk/>
            <pc:sldMasterMk cId="3161668579" sldId="2147483737"/>
            <pc:sldLayoutMk cId="433105650" sldId="2147483740"/>
          </pc:sldLayoutMkLst>
        </pc:sldLayoutChg>
        <pc:sldLayoutChg chg="delSp">
          <pc:chgData name="Chris Zimmerman" userId="59d6aedc-4ca6-428c-be68-dc68e665d4cb" providerId="ADAL" clId="{2E57C091-BF6B-45A3-8BD3-FEAC2E49A861}" dt="2025-03-21T19:40:17.744" v="17"/>
          <pc:sldLayoutMkLst>
            <pc:docMk/>
            <pc:sldMasterMk cId="3161668579" sldId="2147483737"/>
            <pc:sldLayoutMk cId="1302460653" sldId="2147483757"/>
          </pc:sldLayoutMkLst>
        </pc:sldLayoutChg>
        <pc:sldLayoutChg chg="delSp">
          <pc:chgData name="Chris Zimmerman" userId="59d6aedc-4ca6-428c-be68-dc68e665d4cb" providerId="ADAL" clId="{2E57C091-BF6B-45A3-8BD3-FEAC2E49A861}" dt="2025-03-21T19:40:17.744" v="17"/>
          <pc:sldLayoutMkLst>
            <pc:docMk/>
            <pc:sldMasterMk cId="3161668579" sldId="2147483737"/>
            <pc:sldLayoutMk cId="219805890" sldId="2147483759"/>
          </pc:sldLayoutMkLst>
        </pc:sldLayoutChg>
      </pc:sldMasterChg>
      <pc:sldMasterChg chg="addSp modSldLayout">
        <pc:chgData name="Chris Zimmerman" userId="59d6aedc-4ca6-428c-be68-dc68e665d4cb" providerId="ADAL" clId="{2E57C091-BF6B-45A3-8BD3-FEAC2E49A861}" dt="2025-03-21T20:01:46.682" v="22"/>
        <pc:sldMasterMkLst>
          <pc:docMk/>
          <pc:sldMasterMk cId="3312316379" sldId="2147483760"/>
        </pc:sldMasterMkLst>
        <pc:sldLayoutChg chg="addSp">
          <pc:chgData name="Chris Zimmerman" userId="59d6aedc-4ca6-428c-be68-dc68e665d4cb" providerId="ADAL" clId="{2E57C091-BF6B-45A3-8BD3-FEAC2E49A861}" dt="2025-03-21T20:01:46.682" v="22"/>
          <pc:sldLayoutMkLst>
            <pc:docMk/>
            <pc:sldMasterMk cId="3312316379" sldId="2147483760"/>
            <pc:sldLayoutMk cId="2317026109" sldId="2147483761"/>
          </pc:sldLayoutMkLst>
        </pc:sldLayoutChg>
        <pc:sldLayoutChg chg="addSp">
          <pc:chgData name="Chris Zimmerman" userId="59d6aedc-4ca6-428c-be68-dc68e665d4cb" providerId="ADAL" clId="{2E57C091-BF6B-45A3-8BD3-FEAC2E49A861}" dt="2025-03-21T20:01:46.682" v="22"/>
          <pc:sldLayoutMkLst>
            <pc:docMk/>
            <pc:sldMasterMk cId="3312316379" sldId="2147483760"/>
            <pc:sldLayoutMk cId="667415405" sldId="2147483763"/>
          </pc:sldLayoutMkLst>
        </pc:sldLayoutChg>
      </pc:sldMasterChg>
      <pc:sldMasterChg chg="addSp modSldLayout">
        <pc:chgData name="Chris Zimmerman" userId="59d6aedc-4ca6-428c-be68-dc68e665d4cb" providerId="ADAL" clId="{2E57C091-BF6B-45A3-8BD3-FEAC2E49A861}" dt="2025-03-21T20:02:16.617" v="26"/>
        <pc:sldMasterMkLst>
          <pc:docMk/>
          <pc:sldMasterMk cId="3166560884" sldId="2147483777"/>
        </pc:sldMasterMkLst>
        <pc:spChg chg="add">
          <ac:chgData name="Chris Zimmerman" userId="59d6aedc-4ca6-428c-be68-dc68e665d4cb" providerId="ADAL" clId="{2E57C091-BF6B-45A3-8BD3-FEAC2E49A861}" dt="2025-03-21T20:02:16.617" v="26"/>
          <ac:spMkLst>
            <pc:docMk/>
            <pc:sldMasterMk cId="3166560884" sldId="2147483777"/>
            <ac:spMk id="8" creationId="{B21F46E1-55F6-91F1-0877-273119708A7B}"/>
          </ac:spMkLst>
        </pc:spChg>
        <pc:spChg chg="add">
          <ac:chgData name="Chris Zimmerman" userId="59d6aedc-4ca6-428c-be68-dc68e665d4cb" providerId="ADAL" clId="{2E57C091-BF6B-45A3-8BD3-FEAC2E49A861}" dt="2025-03-21T20:02:16.617" v="26"/>
          <ac:spMkLst>
            <pc:docMk/>
            <pc:sldMasterMk cId="3166560884" sldId="2147483777"/>
            <ac:spMk id="11" creationId="{704B9D2D-78C2-50D4-B8CB-F57DDCB7B3C9}"/>
          </ac:spMkLst>
        </pc:spChg>
        <pc:picChg chg="add">
          <ac:chgData name="Chris Zimmerman" userId="59d6aedc-4ca6-428c-be68-dc68e665d4cb" providerId="ADAL" clId="{2E57C091-BF6B-45A3-8BD3-FEAC2E49A861}" dt="2025-03-21T20:02:16.617" v="26"/>
          <ac:picMkLst>
            <pc:docMk/>
            <pc:sldMasterMk cId="3166560884" sldId="2147483777"/>
            <ac:picMk id="10" creationId="{566406A1-DBA3-5B67-2756-53E379D9A3B9}"/>
          </ac:picMkLst>
        </pc:picChg>
        <pc:cxnChg chg="add">
          <ac:chgData name="Chris Zimmerman" userId="59d6aedc-4ca6-428c-be68-dc68e665d4cb" providerId="ADAL" clId="{2E57C091-BF6B-45A3-8BD3-FEAC2E49A861}" dt="2025-03-21T20:02:16.617" v="26"/>
          <ac:cxnSpMkLst>
            <pc:docMk/>
            <pc:sldMasterMk cId="3166560884" sldId="2147483777"/>
            <ac:cxnSpMk id="9" creationId="{08A5C5DD-6805-3861-1041-76563D32364F}"/>
          </ac:cxnSpMkLst>
        </pc:cxnChg>
        <pc:sldLayoutChg chg="addSp">
          <pc:chgData name="Chris Zimmerman" userId="59d6aedc-4ca6-428c-be68-dc68e665d4cb" providerId="ADAL" clId="{2E57C091-BF6B-45A3-8BD3-FEAC2E49A861}" dt="2025-03-21T20:02:16.617" v="26"/>
          <pc:sldLayoutMkLst>
            <pc:docMk/>
            <pc:sldMasterMk cId="3166560884" sldId="2147483777"/>
            <pc:sldLayoutMk cId="2841046690" sldId="2147483778"/>
          </pc:sldLayoutMkLst>
          <pc:spChg chg="add">
            <ac:chgData name="Chris Zimmerman" userId="59d6aedc-4ca6-428c-be68-dc68e665d4cb" providerId="ADAL" clId="{2E57C091-BF6B-45A3-8BD3-FEAC2E49A861}" dt="2025-03-21T20:02:16.617" v="26"/>
            <ac:spMkLst>
              <pc:docMk/>
              <pc:sldMasterMk cId="3166560884" sldId="2147483777"/>
              <pc:sldLayoutMk cId="2841046690" sldId="2147483778"/>
              <ac:spMk id="8" creationId="{E4ACD1A7-1A25-04D2-A71B-341A00A8C903}"/>
            </ac:spMkLst>
          </pc:spChg>
          <pc:spChg chg="add">
            <ac:chgData name="Chris Zimmerman" userId="59d6aedc-4ca6-428c-be68-dc68e665d4cb" providerId="ADAL" clId="{2E57C091-BF6B-45A3-8BD3-FEAC2E49A861}" dt="2025-03-21T20:02:16.617" v="26"/>
            <ac:spMkLst>
              <pc:docMk/>
              <pc:sldMasterMk cId="3166560884" sldId="2147483777"/>
              <pc:sldLayoutMk cId="2841046690" sldId="2147483778"/>
              <ac:spMk id="9" creationId="{C31AAD82-F48E-0647-122E-28DC716333AE}"/>
            </ac:spMkLst>
          </pc:spChg>
          <pc:spChg chg="add">
            <ac:chgData name="Chris Zimmerman" userId="59d6aedc-4ca6-428c-be68-dc68e665d4cb" providerId="ADAL" clId="{2E57C091-BF6B-45A3-8BD3-FEAC2E49A861}" dt="2025-03-21T20:02:16.617" v="26"/>
            <ac:spMkLst>
              <pc:docMk/>
              <pc:sldMasterMk cId="3166560884" sldId="2147483777"/>
              <pc:sldLayoutMk cId="2841046690" sldId="2147483778"/>
              <ac:spMk id="10" creationId="{175AE29E-961E-D473-4AFD-40FC2468BF5E}"/>
            </ac:spMkLst>
          </pc:spChg>
        </pc:sldLayoutChg>
        <pc:sldLayoutChg chg="addSp">
          <pc:chgData name="Chris Zimmerman" userId="59d6aedc-4ca6-428c-be68-dc68e665d4cb" providerId="ADAL" clId="{2E57C091-BF6B-45A3-8BD3-FEAC2E49A861}" dt="2025-03-21T20:02:16.617" v="26"/>
          <pc:sldLayoutMkLst>
            <pc:docMk/>
            <pc:sldMasterMk cId="3166560884" sldId="2147483777"/>
            <pc:sldLayoutMk cId="3050561020" sldId="2147483780"/>
          </pc:sldLayoutMkLst>
          <pc:spChg chg="add">
            <ac:chgData name="Chris Zimmerman" userId="59d6aedc-4ca6-428c-be68-dc68e665d4cb" providerId="ADAL" clId="{2E57C091-BF6B-45A3-8BD3-FEAC2E49A861}" dt="2025-03-21T20:02:16.617" v="26"/>
            <ac:spMkLst>
              <pc:docMk/>
              <pc:sldMasterMk cId="3166560884" sldId="2147483777"/>
              <pc:sldLayoutMk cId="3050561020" sldId="2147483780"/>
              <ac:spMk id="8" creationId="{B41F1183-2D47-6ED6-A42D-0C32C658132B}"/>
            </ac:spMkLst>
          </pc:spChg>
        </pc:sldLayoutChg>
      </pc:sldMaster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spring.local\springdfs\data\Templates\IDM%20Project%20Checklist%202024\Paid%20Leave%20Research\PFML%20Map%20and%20Timeline\State%20Leave%20Guide%20w%20Timeline%202.5.25.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Map!$C$4:$C$55</cx:f>
        <cx:lvl ptCount="52">
          <cx:pt idx="0">PFML Insurance Rules</cx:pt>
          <cx:pt idx="1">Proposing PFML Program </cx:pt>
          <cx:pt idx="2">Proposing PFML Program </cx:pt>
          <cx:pt idx="3">PFML Insurance Rules</cx:pt>
          <cx:pt idx="4">SDI/TDI + PFL Currently in Place</cx:pt>
          <cx:pt idx="5">PFML Currently In Place</cx:pt>
          <cx:pt idx="6">PFML Currently In Place</cx:pt>
          <cx:pt idx="7">PFML in Regulatory Phase</cx:pt>
          <cx:pt idx="8">PFML Currently In Place</cx:pt>
          <cx:pt idx="9">PFML Insurance Rules</cx:pt>
          <cx:pt idx="10">PFML proposal rejected</cx:pt>
          <cx:pt idx="11">SDI/TDI Currently In Place &amp; Proposing PFML Program</cx:pt>
          <cx:pt idx="12">PFML proposal rejected</cx:pt>
          <cx:pt idx="13">Proposing PFML Program </cx:pt>
          <cx:pt idx="14">Proposing PFML Program </cx:pt>
          <cx:pt idx="15">Proposing PFML Program </cx:pt>
          <cx:pt idx="16">PFML proposal rejected</cx:pt>
          <cx:pt idx="17">PFML Insurance Rules</cx:pt>
          <cx:pt idx="18">No Current PFML Leave Legislation</cx:pt>
          <cx:pt idx="19">PFML in Regulatory Phase</cx:pt>
          <cx:pt idx="20">PFML in Regulatory Phase</cx:pt>
          <cx:pt idx="21">PFML Currently In Place</cx:pt>
          <cx:pt idx="22">PFML proposal rejected</cx:pt>
          <cx:pt idx="23">PFML in Regulatory Phase</cx:pt>
          <cx:pt idx="24">PFML proposal rejected</cx:pt>
          <cx:pt idx="25">Proposing PFML Program </cx:pt>
          <cx:pt idx="26">PFML proposal rejected</cx:pt>
          <cx:pt idx="27">Proposing PFML Program </cx:pt>
          <cx:pt idx="28">No Current PFML Leave Legislation</cx:pt>
          <cx:pt idx="29">PFML in Place &amp; PFML Insurance Rules</cx:pt>
          <cx:pt idx="30">SDI/TDI + PFL Currently in Place</cx:pt>
          <cx:pt idx="31">Proposing PFML Program </cx:pt>
          <cx:pt idx="32">SDI/TDI + PFL Currently in Place</cx:pt>
          <cx:pt idx="33">PFML proposal rejected</cx:pt>
          <cx:pt idx="34">PFML proposal rejected</cx:pt>
          <cx:pt idx="35">No Current PFML Leave Legislation</cx:pt>
          <cx:pt idx="36">Proposing PFML Program </cx:pt>
          <cx:pt idx="37">PFML Currently In Place</cx:pt>
          <cx:pt idx="38">Proposing PFML Program </cx:pt>
          <cx:pt idx="39">SDI/TDI Currently In Place</cx:pt>
          <cx:pt idx="40">SDI/TDI + PFL Currently in Place</cx:pt>
          <cx:pt idx="41">PFML proposal rejected</cx:pt>
          <cx:pt idx="42">PFML proposal rejected</cx:pt>
          <cx:pt idx="43">PFML Insurance Rules</cx:pt>
          <cx:pt idx="44">PFML Insurance Rules</cx:pt>
          <cx:pt idx="45">No Current PFML Leave Legislation</cx:pt>
          <cx:pt idx="46">PFML Currently In Place</cx:pt>
          <cx:pt idx="47">PFML Insurance Rules &amp; Proposing PFML Program</cx:pt>
          <cx:pt idx="48">PFML Currently In Place</cx:pt>
          <cx:pt idx="49">PFML proposal rejected</cx:pt>
          <cx:pt idx="50">PFML proposal rejected</cx:pt>
          <cx:pt idx="51">No Current PFML Leave Legislation</cx:pt>
        </cx:lvl>
      </cx:strDim>
      <cx:strDim type="cat">
        <cx:f>Map!$B$4:$B$55</cx:f>
        <cx:lvl ptCount="52">
          <cx:pt idx="0">AL</cx:pt>
          <cx:pt idx="1">AK</cx:pt>
          <cx:pt idx="2">AZ</cx:pt>
          <cx:pt idx="3">AR</cx:pt>
          <cx:pt idx="4">CA</cx:pt>
          <cx:pt idx="5">CO</cx:pt>
          <cx:pt idx="6">CT</cx:pt>
          <cx:pt idx="7">De</cx:pt>
          <cx:pt idx="8">DC</cx:pt>
          <cx:pt idx="9">FL</cx:pt>
          <cx:pt idx="10">GA</cx:pt>
          <cx:pt idx="11">HI</cx:pt>
          <cx:pt idx="12">ID</cx:pt>
          <cx:pt idx="13">IL</cx:pt>
          <cx:pt idx="14">IN</cx:pt>
          <cx:pt idx="15">IA</cx:pt>
          <cx:pt idx="16">KS</cx:pt>
          <cx:pt idx="17">KY</cx:pt>
          <cx:pt idx="18">LA</cx:pt>
          <cx:pt idx="19">ME</cx:pt>
          <cx:pt idx="20">MD</cx:pt>
          <cx:pt idx="21">MA</cx:pt>
          <cx:pt idx="22">MI</cx:pt>
          <cx:pt idx="23">MN</cx:pt>
          <cx:pt idx="24">MS</cx:pt>
          <cx:pt idx="25">MO</cx:pt>
          <cx:pt idx="26">MT</cx:pt>
          <cx:pt idx="27">NE</cx:pt>
          <cx:pt idx="28">NV</cx:pt>
          <cx:pt idx="29">NH</cx:pt>
          <cx:pt idx="30">NJ</cx:pt>
          <cx:pt idx="31">NM</cx:pt>
          <cx:pt idx="32">NY</cx:pt>
          <cx:pt idx="33">NC</cx:pt>
          <cx:pt idx="34">ND</cx:pt>
          <cx:pt idx="35">OH</cx:pt>
          <cx:pt idx="36">OK</cx:pt>
          <cx:pt idx="37">OR</cx:pt>
          <cx:pt idx="38">PA</cx:pt>
          <cx:pt idx="39">Puerto Rico</cx:pt>
          <cx:pt idx="40">RI</cx:pt>
          <cx:pt idx="41">SC</cx:pt>
          <cx:pt idx="42">SD</cx:pt>
          <cx:pt idx="43">TN</cx:pt>
          <cx:pt idx="44">TX</cx:pt>
          <cx:pt idx="45">UT</cx:pt>
          <cx:pt idx="46">VT</cx:pt>
          <cx:pt idx="47">VA</cx:pt>
          <cx:pt idx="48">WA</cx:pt>
          <cx:pt idx="49">WV</cx:pt>
          <cx:pt idx="50">WI </cx:pt>
          <cx:pt idx="51">WY</cx:pt>
        </cx:lvl>
      </cx:strDim>
    </cx:data>
  </cx:chartData>
  <cx:chart>
    <cx:plotArea>
      <cx:plotAreaRegion>
        <cx:series layoutId="regionMap" uniqueId="{55020F82-E457-4C18-B6E7-26C684FA5E26}">
          <cx:tx>
            <cx:txData>
              <cx:f>Map!$C$3</cx:f>
              <cx:v>PFML Status - Detailed</cx:v>
            </cx:txData>
          </cx:tx>
          <cx:dataLabels>
            <cx:txPr>
              <a:bodyPr spcFirstLastPara="1" vertOverflow="ellipsis" horzOverflow="overflow" wrap="square" lIns="0" tIns="0" rIns="0" bIns="0" anchor="ctr" anchorCtr="1"/>
              <a:lstStyle/>
              <a:p>
                <a:pPr algn="ctr" rtl="0">
                  <a:defRPr sz="600">
                    <a:solidFill>
                      <a:schemeClr val="bg1"/>
                    </a:solidFill>
                  </a:defRPr>
                </a:pPr>
                <a:endParaRPr lang="en-US" sz="600" b="0" i="0" u="none" strike="noStrike" baseline="0">
                  <a:solidFill>
                    <a:schemeClr val="bg1"/>
                  </a:solidFill>
                  <a:latin typeface="Montserrat"/>
                </a:endParaRPr>
              </a:p>
            </cx:txPr>
            <cx:visibility seriesName="0" categoryName="1" value="0"/>
            <cx:separator>, </cx:separator>
            <cx:dataLabel idx="18">
              <cx:txPr>
                <a:bodyPr spcFirstLastPara="1" vertOverflow="ellipsis" horzOverflow="overflow" wrap="square" lIns="0" tIns="0" rIns="0" bIns="0" anchor="ctr" anchorCtr="1"/>
                <a:lstStyle/>
                <a:p>
                  <a:pPr algn="ctr" rtl="0">
                    <a:defRPr>
                      <a:solidFill>
                        <a:schemeClr val="bg2"/>
                      </a:solidFill>
                    </a:defRPr>
                  </a:pPr>
                  <a:r>
                    <a:rPr lang="en-US" sz="600" b="0" i="0" u="none" strike="noStrike" baseline="0">
                      <a:solidFill>
                        <a:schemeClr val="bg2"/>
                      </a:solidFill>
                      <a:latin typeface="Montserrat"/>
                    </a:rPr>
                    <a:t>LA</a:t>
                  </a:r>
                </a:p>
              </cx:txPr>
              <cx:visibility seriesName="0" categoryName="1" value="0"/>
              <cx:separator>, </cx:separator>
            </cx:dataLabel>
            <cx:dataLabel idx="28">
              <cx:txPr>
                <a:bodyPr spcFirstLastPara="1" vertOverflow="ellipsis" horzOverflow="overflow" wrap="square" lIns="0" tIns="0" rIns="0" bIns="0" anchor="ctr" anchorCtr="1"/>
                <a:lstStyle/>
                <a:p>
                  <a:pPr algn="ctr" rtl="0">
                    <a:defRPr>
                      <a:solidFill>
                        <a:schemeClr val="bg2"/>
                      </a:solidFill>
                    </a:defRPr>
                  </a:pPr>
                  <a:r>
                    <a:rPr lang="en-US" sz="600" b="0" i="0" u="none" strike="noStrike" baseline="0">
                      <a:solidFill>
                        <a:schemeClr val="bg2"/>
                      </a:solidFill>
                      <a:latin typeface="Montserrat"/>
                    </a:rPr>
                    <a:t>NV</a:t>
                  </a:r>
                </a:p>
              </cx:txPr>
              <cx:visibility seriesName="0" categoryName="1" value="0"/>
              <cx:separator>, </cx:separator>
            </cx:dataLabel>
            <cx:dataLabel idx="35">
              <cx:txPr>
                <a:bodyPr spcFirstLastPara="1" vertOverflow="ellipsis" horzOverflow="overflow" wrap="square" lIns="0" tIns="0" rIns="0" bIns="0" anchor="ctr" anchorCtr="1"/>
                <a:lstStyle/>
                <a:p>
                  <a:pPr algn="ctr" rtl="0">
                    <a:defRPr>
                      <a:solidFill>
                        <a:schemeClr val="bg2"/>
                      </a:solidFill>
                    </a:defRPr>
                  </a:pPr>
                  <a:r>
                    <a:rPr lang="en-US" sz="600" b="0" i="0" u="none" strike="noStrike" baseline="0">
                      <a:solidFill>
                        <a:schemeClr val="bg2"/>
                      </a:solidFill>
                      <a:latin typeface="Montserrat"/>
                    </a:rPr>
                    <a:t>OH</a:t>
                  </a:r>
                </a:p>
              </cx:txPr>
              <cx:visibility seriesName="0" categoryName="1" value="0"/>
              <cx:separator>, </cx:separator>
            </cx:dataLabel>
            <cx:dataLabel idx="45">
              <cx:txPr>
                <a:bodyPr spcFirstLastPara="1" vertOverflow="ellipsis" horzOverflow="overflow" wrap="square" lIns="0" tIns="0" rIns="0" bIns="0" anchor="ctr" anchorCtr="1"/>
                <a:lstStyle/>
                <a:p>
                  <a:pPr algn="ctr" rtl="0">
                    <a:defRPr>
                      <a:solidFill>
                        <a:schemeClr val="bg2"/>
                      </a:solidFill>
                    </a:defRPr>
                  </a:pPr>
                  <a:r>
                    <a:rPr lang="en-US" sz="600" b="0" i="0" u="none" strike="noStrike" baseline="0">
                      <a:solidFill>
                        <a:schemeClr val="bg2"/>
                      </a:solidFill>
                      <a:latin typeface="Montserrat"/>
                    </a:rPr>
                    <a:t>UT</a:t>
                  </a:r>
                </a:p>
              </cx:txPr>
              <cx:visibility seriesName="0" categoryName="1" value="0"/>
              <cx:separator>, </cx:separator>
            </cx:dataLabel>
            <cx:dataLabel idx="51">
              <cx:txPr>
                <a:bodyPr spcFirstLastPara="1" vertOverflow="ellipsis" horzOverflow="overflow" wrap="square" lIns="0" tIns="0" rIns="0" bIns="0" anchor="ctr" anchorCtr="1"/>
                <a:lstStyle/>
                <a:p>
                  <a:pPr algn="ctr" rtl="0">
                    <a:defRPr>
                      <a:solidFill>
                        <a:schemeClr val="bg2"/>
                      </a:solidFill>
                    </a:defRPr>
                  </a:pPr>
                  <a:r>
                    <a:rPr lang="en-US" sz="600" b="0" i="0" u="none" strike="noStrike" baseline="0">
                      <a:solidFill>
                        <a:schemeClr val="bg2"/>
                      </a:solidFill>
                      <a:latin typeface="Montserrat"/>
                    </a:rPr>
                    <a:t>WY</a:t>
                  </a:r>
                </a:p>
              </cx:txPr>
              <cx:visibility seriesName="0" categoryName="1" value="0"/>
              <cx:separator>, </cx:separator>
            </cx:dataLabel>
          </cx:dataLabels>
          <cx:dataId val="0"/>
          <cx:layoutPr>
            <cx:geography cultureLanguage="en-US" cultureRegion="US" attribution="Powered by Bing">
              <cx:geoCache provider="{E9337A44-BEBE-4D9F-B70C-5C5E7DAFC167}">
                <cx:binary>7H1pb9tK0u5fCfL50qd3sgczAwyp1Yu8xImTfCEU2yGbW3Pffv1btCTHZhSfsV/fCwi4mgBnLLrd
y9NV9dTSzX/etv+4je7X+Yc2jpLiH7ftvz76ZZn+46+/ilv/Pl4XR7G6zXWhf5ZHtzr+S//8qW7v
/7rL141KvL8IwuyvW3+dl/ftx3//E/6ad69P9e26VDq5rO7z7uq+qKKyeOHZ3kcf1nexSiaqKHN1
W+J/ffzP6ccP90mpyu66S+//9fHZ848f/hr/ld96/BDBoMrqDtpScmQKwYhAEj186McPkU687WPD
EkcWQ5QSROTms+t7tY6h/X+i9Y91vN59uW9AD8NZ393l90UBc3n475OGz0a/mdytrpJyWC8Plu5f
Hz8nqry/+/CpXJf3xccPqtDO5hccPUzh86eHOf/1fMX//c/RF7AKo2+egDJesr979DsmJy8twesw
EewIM8ZMRNBmydlzTDAnR8SUFhNY7np9RKMI3wbGQ7sxFjCpA8TCud6tyr7t+DosGD7iJsecUr6R
D/wcCxPkh1rEwoTvOt1A4egkub8t1W1V7h7sG81+4XjWeATKMLsDBOU/319ahteBQtkRkZTAqrON
gJjPQcEYH4FS41Jw8YAagLZRmFsxyVWvk7fIya7hCJNhcgeIyerLbl32bc1XYiKPKBeMcbpVWtYY
E3EkOKeWaVn7MFnd1+u7N0CyazdCZJjaASIyuX9XRBCyTEEofzTdT027yY+YsASj2No8H2mwyX20
btb5iyPar75+tRyhMpkeJCpf3tOgsCNkcgL/GzEtsCRCECGFRffC8eU+j3XyBmPy2HAExjCrAxSR
/1y9o4iwI9j7FqJ4KyIjpSXJEaMSc843OguNROQ/ebhOijWQ0j/z8f0i8qvlCJVhegeIivOfl9bg
labEPCKcCSHx1icB8/1UcWEsjwQ2iYkZ3ojKru8t9VpH6qfOE/UGc+I8aTtCZpjiISJzvluddzDy
1hGIC+eIkb1sGCN+xJlpUQHK7SnjcnSk8/Wd3n27byj7BeVXyzEcMK8DhGMFJvDPyuJ1gjI4JyAF
1DQ3NBeR54Ii5ZGFkQme+371tbr/ka/f5DD+ajlCZZjeAaIycd4PFQpCgkAIMGXP4TDNI4QFkYJu
CRc8fyokuxDPB/3zA2z7Kv7xFg22/6+MYBrme4AwnX3ardg+BfI64RkiXwT4sbVjxxBLeWplLDAy
XBBQdVtdJ3Z9b6zMmSqK4V+aqt2DfYPar9WeNR5hM0zyALGZvWNUklhHXHKOCR2DAoTMMikjFt0Y
ILpb+w0oMzAz6i1u5GPDERjDrA4QjLPlbl327cnXCQoDkmwyU4JG27CtEUm2OITAkDQl8LWHz2+C
cusrb528NKI/Scmu5QiVYXoHiMr8PUkyuIsMAo9M4r1UzKJHEEOmJkNb2z+SlPm9zr232JfHhiNM
hskdICZf3hMT8wh0liWpAGEYPiNJMa0jAVSM0Z0kjdzJLwogeZPb8qvlCJVhegeIyuId9deDtwiG
HlFQTE8tPPj1A38efBm2LyS5gPCXUq9XW7t2IyiGOR0gFGerl1bglaZEHFFQWBBT2Sol/BwRCZkv
CaYdYvu7TndkC7IphS7Xu6/3mbU/GZHHpiNAhpkdICDLyUuL8EpA2BE4I+Ai7iIpI42FMQMWLKlp
jUNfy7u1/wZ3fttshMQwpUNE4h0pL0NHGFBgEFzZazvAHcHMEpQ/+iu7XbCRkGUUqUSrYvftfy8g
v1qOUTlM7rt8R4VF5dHAak25BUXK5woLyiMgC2khIbfp4ZFLv0zu1PotmcbHhmNMDlNnXb2jPYeo
lyAWkXwbRfmNZUFUDEOScUgAP3xGzPfKh7KRD8siWid3r5eW561H6AzTPEQ99o4cmBHIbzHBTbbh
VAhW/ynpkvRoEBWBt5wLjbzFpW7eYOQ3rUZoLGFaB4jGzfLDS9vy1QZeQD6RUyjw2nyewwFmxaQg
S2Dj9wZUblRxq5NCJS8NaT/xetJ0BMzNYYrJ6TuKCUVHEmLzSEAN1z5cJIbMJLagxmWL28iwnOpK
FW8zLU+ajnAZJniAAnPy6aXN+Tp5geA9sxikTExzb1hFWkCYEVj8XVEFlB49jeGfvDEfvGs3QmSY
2gEicvNttyr7aOjrEAGDAgIClRF/yNFDgusIQsVQeYS2orLre0OMbzoN5bPe7st9A/qD/to1HGEy
TO4AMTl5R0woLDkBuwH1QyNzwoEPg+gwJjZabaS2TkBWqtuwez0av1qO4BjmdYBw3LyjMWHmEcOY
ctPaxh3H9ZAEgYhAuBixTbAY79Z/KyLrwgcRKfVbrPyTtiNkhikeIDJn75mh5xDwGkpRn5iLp2xY
yCOCBWZAmffKy9laJfc7sP571bVtNsJjmNgB4nH+jgVfjB5JakHVI93qJ/lcf+EHSbFAmEYicp7f
e28Rj127ERTDnA4QirPJS3vxdXZ9KJMYjAgfQWCKIxNhqO+WW5EYue9n67x7m+v+q+UIjWFah4jG
e5oQcgQVdZAuhFTuwwf2/1NFZULQBXE4CGSNCO/ZuijWt35V3Jdl8dLu2E+yRs3HwBymBbl+zwgk
hwNYUMEFVGtjIcaMa0ipDEyMbWvARuJyfT+kP4r7N1iRJ01HuAwTPESBed9SSEjzQl3wllL9VnsH
lSqmCYWQuzDlKM41VADpKldvEJnHliNUzg6zIvLiPdUYgrAJVA5v04sIjdWYeWRRyxq8+0dpeuq+
X4C0FF1Ur9+UhX/eeoTOMM0DlJnV2Us79JUmnx0xAuWq+ImuempkMBJHGMH5B2QBbk9xWd03H87u
W3X7hpTj07YjTIbJHSAmZ9e71dnnErwOE/AdwapzLKFS6OED9uM5JlAHyaCsRQzlrE8xOYPTKG/K
bT02HKExTOsA0VgtduvyDmjQI2FxiAnvjpuO0AAaxqHam0A+coPWqE5i2OuLdZyCP/+Wg1uj5iN8
hokeIj7H74gPZOlBPUE+ZVt1B+v/VFpMKJeAimK4C2BjXuRIZoYFPr7Pi/vupTHtp8pP246RgSke
IjLfXlqFV+oxCBNTSdhwVcE+PQanHaGYG4Fsbd3KER8bVvebzsOXRvRnXDYtx6jA9A4RFeelNXgd
KhQq7CiUDz2eCh5FJk2oarHgULAQW+9ljIrOS/+Ds841VLesXxrXH7AZtR8jBFM9RIQmL63E6xAa
YsdMUGBc22On8rlGAz0Hx4SH0/Y7lbbrexM7Xj2s8GQdvqk473nrMTowzQNE5/w9+QAsPpSpQtHk
Nh054gMWHGJBQBasP6Bz7qs3MOZNqxEaw7QOEY13vJhl0GYWBXHZFnuNvUsJaTFwXxAyt3kYkKWn
jPk8jKBo8i235fxqOUblMK9ouYD7kEr94epvHLpBlf1fvLTn03taOsgsIIhZE7xlhmNJHSITcBgD
7ibZUMORpfukq/+VpRu3H+2TYaoHKL2f3tPSQfSBAv0DB2qDwIiLDJaOUAT16WLE2jdr+1Yb97z1
GJfDtHHXX3ea7X/v81IMBINaDERjw9xHMTs4xUyB1UPMbnsFmbXre8NAru/bt9zAsG02wmOY2AHK
yc2X3Zq8Ax5wSokRKCaAJNzDZyQnFoLbF6gJbvAvTffUyt3cF+WHXweSNo/2DWs/ZR81H+EzTPQA
8fl8/Y74gDxApg6iQFsaMopBPNx+ZULpIBEjG/O5XPsvjWM/IJtWIxyGCR0ADi8P8enWfPabr71E
UQLvg/IbOG65N/YAGgxKBiEXtEtpj+zL6ILDPw/rDwA9vx/x2Uz+H92e+GeS9nj55GRdrqcPt1Y+
uVzx5acP04VbNEdNt5x6n0rZPlrewc2WHA2nyB5vwxz+yDM2/ngv0ma9n7S5Xxflvz4aEGyFdDiF
+xqgHgFOeAw1IQ0ot+ERnK6lcEOjKRgWCMM9AR8/JIMn/K+PjAPYHAp3h/tpLNgS/OOHYiB38Gi4
cgDOk1hwygeKf+GmlMeLQi901EGByeN6bH/+kFTxhVZJWUDrjx/SzW8NQ+VD0TZQScgxQv53qLYf
nt+ur6CQC34Z/x8L11WvtMUXllWUduz7lh14GbWfrMmeXsC4Pu0FjhzBPRbAiOBYnkRDnOB5L25V
Z4Rqz11UQZJgu0bSsq3W1d+Tsm4vYmHSZdRnYT7RfZlCQOwRjz19D3j91jlc4Qc10LBsoPFGU/RF
FLU0tOTCY1KHMzMvmkndYuiXo/AqwESvPRmn0i4SRSdF36n71iiTZCpyQSdRjnu7qwI1L2srcmhm
ZMdVqP3zwgoSwwkilztll6fTwvP6s6ow3atYRM3kDZOAQ6ZwjZREQx5ltIIoZymNy14usr4l05bp
fhYbMVsqs+k+ZxTVjotDk06NuKsdjNr0WyMra8K118H4lGwvRELaC11Ylo3qXs2l9PtZbYXRspV1
OLPqBl/HqipnXdKXgW3EiZq/PAfYsr/hADfJQUG6BcXREEd9vgkKRquqMxu5UDRtJjnqI7ut825u
6uDnyz2Bhfq9p6G6mlnDSTdrtFi8xkWcYuipph5adGUG4AkrO85Lml0i7sXg57y0xUZC9LC94fwj
lFjAFh8ulXw+M4KLJImNCPrzVH4JGqWw+8qTcDLupV72rB+D64GHCk24LJSy0frJHNRF1BjWIieN
mluwaimVahEW1vXLHZE94soJ8DITBA8iFWOlEHhA6hrYgwvS42jZmwWZ+hL2TNcBcF1M88jGvihs
rcvwqqu5dZpGIpywALtXfpX0JzHn2WXeCUPZouaFnWKFarvGtF94Ueoe6yjp5gr25ufaM5POoT1i
hu0FTZ/bzINO2pSRKZxsUIuCiOKmEb1avDxJKLgf7xLI7z8UvBLTgkI+Dgz1qepziRtVfp+3iyag
2I493SxNzy2WRpaHMx0WxBZU/2yj3JjwMMpt2LzBIoqDalbjtJyFaZ6v0lA1yi4TOslEgm4wCdWK
y459N5s4vuGZmOa4IZ+wjLPIzpsIO7lwo2uCQjnze7iwuaz99rPvJWQC1yl389Cb4aD2voM6Cxei
5Pzcqwhf1ErrE7Au/iJOXTKlnlALI5Gdo7mKpz4cCZ0XVFvXucuDZWAE8STBmV/amefe+mB4nLgI
vSVL+/o8jXCT2XVvstPYyqJ57Qo+TWvCHMHSyhGV0JFTYk8vwlyHX8oicaIsiewk7oxzLtPuruu6
wrYiv5x6YUnn3GVBYQfCJ04fpmJimD275D5F12lVxDem54c/U+zr1g6R7DpH5n7i2o1G1NaJ3341
rSScmDHJF3ASL1oGXdCe9pkU5yIKrUlpqUTaNFbNeVUm2Y8kiPgaZcXUaGXg+G54b4SGdWYkkTFh
nvKmhpkfx7GAUQucTUMil21tJCvtpq5N2qQpbS/PDdswkzlKg9NhPSc6ClIHjpsbdqGbwsYx/cZ9
0dis9dHSC+P4lLlp99mIwpLAU9SvcGW4kd3VPpkisC9OEDd0TrS0llXP6Dp3RXERwDolyxJV0snM
gl6HbJb4KeyIOgrtKqN0rbNcz0KfGBOatlZsa5Lkn5OuqBwdtg1A0wZ20Wpv0XTVzPfpJXHjagq6
rV6Wke7szmhLy859ckdzwDwXOL3s8uhMudx3jKYOJ7UXVZPKDXPbj8vKyRE6Tkng2chjzA5k631K
Au/M9cR3v+3QAq4yR1cu7rtpkIubrgzXJE6SSZMXgWMEQn4puWvNaJ7jU7OtmuOEh9LWdd86MaKe
XQWZYZc1cm1TGj6oqKpxcJwEDgt0e2JYnpyHRZs4nWG534zU72AwrTvzScgcP6Ra2znKathcdWNO
wAyFM+VZIpkEjVKTyhNknheFccJ7rU9LQyMnb3m3DpoCXcJBJ9Oykw6C3DYiQXreawQI4QJnJ12H
2dJP2miBqUILU4O4CKPTKLRlRvqwmpKG+LZv+pndl77rtChIbvOaeV8DF1d3wiy6r7TOm+PYsupl
WMvSrr2UnebISOdZGboOd1G9rDDIl9GFqV1FXedRGwVmgZeJkmafTXAm4mmMvNhujb79zGqUzCgi
/hKFXjplkWZO0FWuLWml5lhkyalqdWEnKC5truHHIKnCdKJEmx3LFIUToatubgirsLMChTM3qLuf
dZk3eoU6L5q4KZCCvu6QnWsSTlISWxPlgeXAvWvZBFXpFNUNmcKM82NTlGTa5F04IT7qTvoSFTe9
bNg5AUFddQpl1SR0S+HbKNX1PQ7yZiIj1C+6IMhvfbP1ZkIr84uvyuQ04Sa+NhDwi0in/nkYNsBO
aqB8WjfIFp4MYHRRm2V2hRGQGSTCq8hj2dcgoOEkRH0zUQbwQoOn3TwKMV02LAtnqSerL7osomWm
eHHXGz5aRAED3ZPDJLMU6JeItHvcSwbj6mi6on7vHptFDpargYIiB+rswkmgk3Qq8xpmHir/XKK4
mfCKkmlW9mTKOPPOezN1CztkPbQhMipuPCG4U+UURhJWEs3ruoQpGQJ7dknN3nPKMOBTKn1+jkEx
OD0chpynJekXKBCRI83KPQauwp3UFdIGHpkf11ACYGPqdz+BA9dfVJ2DXtckOw6gsiyygduQOUZx
NncTg5+UuTauOujAnxgRWN7eNTMYdufz743Lc892hV9eITOF/xd61VWOSDbJTR9/RRY/KUIczM06
0/MiIH1jA1+kJ7xF8zIDpYDziq5qmrFZ6mftMg6JcOoo8Geauv5UJ9U1dg3iNGWpbB42fGoqdJG7
iazt0PfqeZ7WnT+H5TfD25xZmX+aF3FWw27mpV22SdXZZZyjSU5J7p5KN+YpaNau8OzEIsxftQ1p
4375YN63LuKW9m8cnVuddrny/O1LER5//Pe1juHfQ+z/15fDOxV+/XS2exnDi78FtxUNUcJi/EvD
aB7/FgxmO7rBSXz2w28e6x980s27Hf7w8L9zWLHk4GA+0srf/NVfV8b+clg3bbb+6nBjHQN3CRgR
gxPy4K49+qtwsYrAcLewIMwE35MPdSlbf5UKCF4ICffgSATU9Km/Sim4spCfl3ClEbxvAG6beo2/
Cvr6OW2D+C78owh0COQ0YaQDGX/isWYqIywlFVvyyLKcihv1KgcRmveu3x5HXsYXvaEDoEZN091x
XZinPGSZZ0PkuLnSukJ2VaTGOjIjdBZyJld94tJrEQTKs0UK1sYrmLnyo7q46oJaXccFj+ZhVatl
7An8XaeuNY0CMzi2iJiWXZH9qIsgWLSGlStbBU2b20WV9rcoDQ1HgWkljtuG5FNeqPBYJlFy4po0
mle0sGlbJmeaE+XIyI0nwNv8Y1wXDZiMOI6d2AD/kxieeRxnVRrZoDPPdWpF8zSy5CkIUB3YpmjJ
ZWtUcmWqEJ1hUNVnHe0MYNuaZjMIL0RzrIn3FUslV9gIL3ArqjOX4OsedXqChVvZScakYaMspT9p
1/l2E3fCgdBAQpw8zssLCQbUxgG4l5TxtrDzSFVzHqH0rmmgE5rT0M5UHs2TSoefMxaIzG4jFszT
uA0WsijLScOaeILMDgO3JNWNtpR7XlZ+c1lq1d/Krum+JqCHLr3Q6ha0C/KVoEF7CTET5YBDpWaZ
y6sT1IrsR0yrdlInnjlL66iemziEaXhta7MwiRZ10hA7C1l1Z0hqq5yDdyHTE5IA/3WNdlqpCAET
1cmk4O5ZHKbx0rCMZRSa4cTLdH/D6jybZ1nNf4Kh0nYRlOqkFKyZw+F4d0liP77AvdmTmTSC8Njv
CteY0j6oTlLWBV+8Tslv5mDqAyXSYzcVzae0brJr6TJ11iOBzoCutLUN1kTduCUrToMKRZ+YZuk8
hrvapN1kGi14G5mBHUaUXvadqc48j/WzzjSjyDZSy7xKVIprOykzMOoFrU9FA0pZ5rBXtFcK1wl6
Ft1WbZuuXCGiRddW9ESUaTSPU6G+VZapvmapj1eJl/LL2Ir6Ret37QoZNT0hDdeLvNLeecl0cR30
VDptDHY3NqplmrgNkJSEWyuSpeRbApmws8xj4VLhKF0EQcRiOw6LaNYwMIdR2pwQv2GwHbN8YaBy
WvkeRJgrCwF/bUM8JalrrjPa3POsjZdel9Z23MV8qTOXzUwrtSadmZAvlIW3YMVTzzE8Rr6B13Ct
a9p/KQogCT1K0KX2hUjs1neNY24UyAcmZaGVX2OOncYQ2bpw8+DC9EJwxaACTN4q1/LnSQ2NvF5F
ny2FYqemRg68KIxPAg9AbChVS1FFYmKxKP5k0qL8AXch1bldhvgazkIuPdKIY91k8ySxhNMLM05s
FQXhJcU4uuJutBBdUx4Lt0+WLIz1pEgroP+gLL+VWqqlyWN31imaTcyibG03aYOrtEDsvm8z7dAw
8J3e70I7SHn41URG+9lMUuMS6Jx2AFAT6J0fEnA/cXph5O2siUR2kuW1FThSzngZxHO3aNAZ1LNH
8yy6rF23/mq4jZ6EguLLAHl0kcBR9cKJGlSvElTnt7TsYCQMTRrUmnONm3ZaR+DyTH14jcnX0uyy
1E4hfqPsxuz0NOk74EyFDufgj/TK7jpuOnndCulYRqNtz+2mEBUogLboCoJSUtafvb5jgR2FMoUI
m5eBmitUZMN1tv2JNtrsrEtcNMXY+BqQMLdsiK3RqYqkaYMGQOBDJsKJDHUTWg1aRqhAU42CzCZB
qH9Ewu9PXO3LSx5bYlkUvI3t3jPKS1Ua4GqaicOTtFiLwGznAeLWBSpEXDppTNGqtsCtsNwYglMQ
bRHTmGr5RYLVWPXM929yi6nTuK+/y74UC7CIvdMFRb0qPKZgKzXBaRGA71l2hjyNK5ZflIGbnQWo
yb4YropWRRinU40LcPOl9iY98dMpLzJ6EzYxAYcfZpm7lp75bUDue9OrzhrwudeMZoNxAd/yqx9H
6nNJMHBEoSCKQAPpzaveD6e68xrHwK5/gbECJS4ZBzclaz+hCpY+8Xk/6boSApUtsU7gSkgeTNoI
ApnUDBrYaLhxpMF4BshW/Rzcl2qeqLZchrJPP0eVO1c4DaZh5/YXYU0ZxAxqlNpdifrAqYyE2dxr
ZyLT9QrXHjmW2Au/Nxl4HkMkCWI/YG4ViPhJ4ZJ0YWKr1XaY5fJbKISaxEmDvkZu7i5AM/lLtyST
jgh+0VeBcZtCDP04LS1jFntmcY5VEi05M9yZYF5xGXWN9dlrLHeGUYY++bVC0J3pGk7XGWJGfTNf
5R1EDiCye4v6CtR/lZd9YUct8+YtbfCkpxa1yeBZJojUpZ3kqgXnRDc8NmycVEiBRlPoEqp2crD9
QeBdVxyIiB1UWdQ5CZXlZeZl0UL7INJ2m5phaPdF3iS26VrZT5mn4bKOfAK8tzFOFYmnnZXEF3Wd
hIuSV994zj0bdG3m21bVVD/CUnzjyl8jt/ppRv03S7dXCe5jx+ibFPrL4mWemN00z9Q1ybz0OPVN
87pOQ/IlDJrkFtIR7U3uQsM6EQZsddWVeXicejCL6jjNiqwu5xF4kr04A6qVeMLuSYj4VBFdsim4
cv5pC9ndSdW0lXWRlVknvhbC/VmpjlqLqG4AOKPzSToz6h5cIY3mVQesZx77qT5TaWbobykoUOBe
sp7g1g1nWdh58bFlQJS/aAIyAZIXnmCvS47hgJP5jXc8+45M1wsu3NaPTkyf4/waAnS+O4/6MOoT
py2aHjxir+TBneW3hfGZZ27Lp9iv3cTWhgr1MjMhhp8YqJvnUiezGoKHhek1dt6CS4w6QLL02E1r
kGYhVGo6HYRFVvCb7UxGJtDJyD9WOTutJLEgSmJoboceWBnDrI0FcJHPSe9HU18Q8xgsiPHJN5R3
2poQ1/MS3K1q38tWOaB53JeNXfqqWbNQdse5FBBbYkY1x0nb2Uk10C3ak8qGhFF+otQydGehKbpJ
rd1yYUWUOWFmqXkBVWRO57LLuPeLCYRXvGXPvHJZua57nMdEHZfIOxUYQlDIxOmp74py0nlm9r2i
4HhaEB+Zq6xWs6As5NTwkDvNVaSnjcvS1tY+BIZKNy0cDjAvKpQSu4xIPOfIRT9Z5QKNTsNUtcqG
zA6+E1YirJsCVYlZ3FbMzEL+2c0YMA5HZZGKo03a6P87cZus47Mc6y6lPqTlCAOn5s8+3N5M72O7
rR8nxJGE6D3coQU5Y7gt85cfB0d0hxtm4XwU1HzCKzKG9MjWjYNkJQQWhgOH25eRbXOOGI5ZUzJk
CjF4DBLemvEaH45CFduT/MzQIxyRl5ATJJAOGl589tyFiyB8lOAm5PcWdstKAgVkqQE7OK1V/4Xz
Kg3XzMh5MUuyrujYpCQt91vH0C764SU5g7ybJm1oHkPApYPAlDSSbNHIOCrOIh6nRmdD/JSnP3hY
Bq2eGMCAA+p4psnwvdnqrrqKfBDatWXx1L2lMc3ECkLq4P/YMVYFDIWlPI/PfYzKBhzCiOcQ1BvM
QXyKgf3AkL04xt0JiWkS/DSKWkObJ5Bu4xdPE7ND9uFXYhaKpSFdCTYYEkrDO0zgBvnna2RiSMb5
wrfugaolQbYoYxaxRcTqIjcXfeGVqnF6lcJLTCLkKuLOXu4eP3ezoX/ICQ+Xs4DpA6RgMM/77wNq
FRAlUHcBDmmonFJTToFTS2JkwSxvGy8vJ7kP2tS3DWb0aXLRMNoVxMGsFw09hmBhUoQQ88tojldw
EV8Gz14e5PM8H1h9KOmC5BtclQznMYZt+XyMra8M4ufUuBNGXiMygRAUqL5ZZLGSIrDipRDfQ9Bl
5Sa4tHn3499jM/TLJNzvBLUzBBTfuN+06rSpDWrdeR3sOQH57DQqvvrMBS/TbgJVqfPEhVh6afu+
hgqbjVr8Y/dQAPx0a0D3JtS5Db4gg/AIyNDzaXu8VgZqfXpnmJGZUYc3SPA1CJJRLnWvzGilDKzx
GQ2zrvoUFgj1vg2HvSJYlJcB+H0k8OoDODQOJ5gf6lZHKUmImLtR0KH8jokGRG7WYdHjcMbzpirY
VFkuE9/BkSQkswsBqfnvGnV1LqeQz0Jp8zeoPM+Pwm7gkH6FIKo1vHEB3ow12g2lUCjowsS9dWWf
8HyuszQGz8Nw40J2887KW9giL88fjzQZ9Alv6QApAUEFt2+TY3wSjPJkHwA/L40fcJTOjI1FW/qD
QMSt9uEFpFUTsJ45Ki46ktqtJBQWgivkV5/ADQfjmhg4Tz5JiCnkySTjOidXca2S4sfLw3yez2UQ
KYOKVEjjcgxvoQRpGemSqnEtSKz07Y82L3PYBKgKEeCD2oZyw25zWhufUhJCWBgiCo0e/qNSr/ob
fH5bLIwFXOpIwSuCipbfI3dWRgqIlwn9I4m4MdROgPaCaDSkKMqOn1CXg94vvApelxUHPAGNmqdx
jqE0xQiMGiJMPmjbQfN3PrRKVB/VJ6wNU/136fzhBajPBAyqq+FYPoEIPAGExbjYAnyCJJVJT3+A
ryIMCOWURRpVF1lfqjRxmqzLYHCGGdfwTHdZrLuJFfad8alJU3dZyDwKPCfuIcB2EvtZUrp2AnFW
t4RoJTKiKxFLD7g8vLeiBZVIjKDDyTHqZQR/NVRuA4mRl/HHEAJ+NiG49wxOtEsoMoLXK8JLMUYa
A3ZmktVJnX43ueYBpCEgKwBb0XUrKXMHwlkGqHa322jPqGLwrHpQJyl2LXjUNiUV2axq6N/LEBtr
cTgUDGSESwxv6hhkd7Q7wzYsYtfX6fc0BynKprQILXZGsE+7E1pUHSyHdOv/oexbm+PUtW1/EVUI
xENfge72O44deyf5oopXshECgSSQBPz6M4hz7t3JrlqrTmrV6nK73aDXfIw5xmTYXxVqlFtROWGD
ETUMfsifWrPz6MoqKvdXG7k5fyi7/AgQVurVgHqjy47lmeYULBcUbIvMP2kr+/11B2Uh9FU8DIfT
6jD7WKBpZAJvpig47K+lWlesXZrJDS/zHrdL2ehsTudzXrhj7fq1RZGuMT8vz8o22kKFXE3iKyYE
D7jzLhqP2GDRmeq/rXM+Gn0GfET8M01Bdrqztue2GgZlE2R3LVcraEpwrl/GcuT01ceeYJMVZYs4
w5txQojy93vjT6uJ2QcDDfk2mGg52Gl/bI2Ub2NLmB6+7kTNKCStCapIM+rzchquU2cCDMXfX/FP
a4QiAY0TAr8NCT/7ryvONp5FUGn4ku7u2IzB0cP8JXPRw3nn3mT5Vy6RHZkqJG6Z2/sChgX79O9v
43i27m+HIsUzq5MCvgJK24QiSv7dje6pdyZiuXpVdFRLWi0Tigk/JiMMrJHo55EAiymm7tHPZQuL
owXYVKe2XBI/VehfFwZfLUlrbgde5s8rWDHlVs2B5P4JWEXc1Sbb1+kWmwhYpIwp71D34jk5DruI
sQ8nLxBdXHPZL8fJ92gA9gGE3EJvVdrbdPX/QMD6066VaLwDrPwYNUabIif4fcR9zsUYzFy8eDeC
lnDKrE0QxPr92Ld4UDSlVwJgH7bt2rMUL+3yM7KNcn1s6dTJkPBnvubHlk5Mtyt71ekkPUyk2eeY
nM3gNUqfe7b1OHU8qCOmJlupcDoLYnCM/mER/7BsIEGiooTUJAfXC4jqn8xCk45qn+SYvJSLSHG2
Ft0eN7BEqTuO7s9zDEXvhntDfeg44rCVh0mxGjSfb5EgCOMJ0mS8NZkezzkbmCzoVRd+FqjNFqb8
gZsVn+pEegwRKEY+n3vwTNKzLq1P53qDv8Bw/2Fof2QAGBoDazIhOCpgeSLe+321FoDjxeCm7SVt
/WGpFmuwtfYBfM2/FvCDkhHo22T21yIZD/+ooolgQdZcDe122lVOlvbM0siFF0SpFtMRCjCdxpvU
77AmYxcxbDEaBn1YNwezedUlOsCsLYhIcMFu4TF+Qo5FMDuqpZiKZSlEtNTZ4CSOhGCJxE/v83OY
wuO54v8vsX18z3f+Mwv644zi6eQQbSDSzkqknfF/hbok7DTfchN98qqYYB3ew9tElKvva2SWYE79
k1n4wx0dlwTHDo9Nh1tC++8/E69YToha9Vp8mh3BDlk2tKzqLvD9mB8qNZ2yEw/RhDJYPqQbJnwA
+oSQBUYPsxTsOiyPRT6XXJ5R3ilhDHAg/ZNFBwB4ABXh4KMoDkf1a9laE0ZM5TqUI84KTtGxHC34
P5j6SHYEL2yTzD/Fk5pwJ1nfwzf1+XLkqX8/25T9Ec9i8IcTgJHAMxsQBf2Z2SAcnAESrdsnIbZ8
4NXi+lTXPMRcPuTJTu12MsLmuqxYkjApKgsI0tzEg0vXrNKIdqJb26qI3nOFYkFtwrS2f8WouV0F
7mje9MU4Dd+pHHb7pKZc2W8BHMPwgXqQVvcGnFqW6dogfpzdOYSsRHXXCA6wOFexIndAYAlrxtEy
Ust1cZZX01qaXVZi9Jaudbv2HofB7zZsIJhGmaTyzBLi6HM+LBtt63glwFgvmgVBOOI3DjxtESit
DHWxD2HfkdZiK+rrFWC3A7lGy/zsWdGmDfDgdf8U8inpXh0dWt6kFFh8jfooAx8rb4GyNaxLQl+3
2dBeoVna0qCcF1CQYGMcX0ggIjm30VyK+KT7SdGXLfNtH72wKV7XT+uypst9NC9j9ASPUbjvmc1z
+7IXvh2nSk8TEfNHtu5Df+Ed0I3zPtFSTRXrpzQRdWH32ZRvRMly/A54dvIr6jzLZn4wt4QQ1/0Q
ZiKvFj6arGyQB2RDfuEq6vMHkKejvr/4XCfzIH6IckwXzPJK0tLS+z2dPLb0TuysxUd0Cl/y+DSO
VOvi2jHeiQG8n7U37Qn8xSX4u5DxtuvOnKrgsic+Jqm5ziUVLQhkK9KpvtJ+j+HWh7nsAqvaiOZm
aQS3u9yuQztHoruETsHb1D2oSDCwXncu+zxFLs/ma2yOEPE6pAhbyIPTiLpYtQCeXvMPQ1IUeFne
34y6bsDvIIGmuBwgZGredmdY4m9kbnWbXJE1igqAwTLrXXFZR0mAZWbUH34xzqIOw2nTDE7l28o3
1IFrmQmWtR+2oIMuHiWPZBjORZ9Gib7u3cZK/yGXadaxyjB2YBKFXTLRv4JgyqP9ltJhxkxFm4HJ
vofVNiK7jVJui+GOdAaV1Ecpgyz5KUgYgvY0dVDeWxCYkuOWNh8NIE7Frdg604BoIG3ZjEscZePn
pE1GXE/JgbEX15bGgHJaFJjZpHQdPEhNcnF8Ce7/IPIaw46YnooZo69REh7T/CxFOGYsHZYeL9Ms
luh5VMVh8qlf2rKoWVgmbIB9RLxxWZhV+Jx+H6pYsh3TZ2SBf/AlM8fVBkGQZI6kO5aHaCqS7F9k
WI95HimTwJIiF1ksRTT2paA/jEFCY8626xBp1aEkW2HqrhSZi7CC1Bn3uoAQ142Yr0js00WgOEbW
+1IWxy13WGm9P+fYWbhCil+ZN1T/jw2W2+hY+WyL8N7A1DE13hN8FC62NAH34EHfwhh/jceC92Xe
ALgJvJetesqfwRvhLK1pYACAKg2eFebi1+7h+8zwlYWMjsHxZfs5GQ67xta/YlyW7dnxUzpnPeov
nY2ef0119P7x/53k988BKUj6+yLRCjdAxkj4tx7kgs5eujHdMGiQGFdcq03StoufkYC3E6uy94Wa
dr9gqyHzdra9HgnbeFaRXvgt/8CUmzBLPlEDPpJoYGy2BswBsh4oEtsR9LYKGhKc0aKNzRt7n8FJ
4wTBrr2PSSQdcrRaT2MeyNXmyiM7j9+X9n175LwfMD857fAXp6wYjsGv+SawT1tij8sIKnK8uU0m
LsTLHnXULTcYaXpM7/tG2lFgwl1ikMe3kM7O+DuQ5VPsrnkRx62/TyhqZDt+mIZ0osUpQnmrl9c7
qlmrvrQHiBSfQofinr9jsj2QjxkklrfOF4l5I3k7YvvMGSJWDN6Cgpt/mIFlH1+Y+OOF+rbEyzDG
x3FQe3bc/+jyVoQXN7RD253HtsT3CpMSFNf7eSvIcpu+75VOzmwpLr+mnElvcTtrl/b4EniACReX
uuvh5z1BdS5+QeQmS9+goraMoMLMLcfFMynw6OpmAZd+uR4AGACywTIJd11M7XGcHfwr3us3l8vy
3CNYXLeblM3DOl2B1BGDXTQwOihf8RmV8WvCiMPnxWJmvCBozIYHkI7w/00F4HZZHAigIgMsf3jw
/cIBCgQrcXUi2sm/5iNfkQXwbT/2PkrPOUDiNTUJLExpxeDAmVJwseq0RiNn83XG4KrWL3G+Stib
dpimvr/6BSfLZRBWnp0YkO/+tdEZbI0rLQWm45L+PDNmAmMFy85Dz/fXVJRTWF7AIREhv1reh76y
dsYUgVi99xhR34Y5O+V7TGDlFkuP6SOrPnYN8Kpji7/jp+XcB8wAcckx3qXrErxYbHB83nRAHyOw
O3bgyhDx92CmA7LYcnWfamLxiXyDCMecfeZm7Kt3kGUn2WD52Y3G8uS65WbHd+zv0BtHWg7U0GRH
lfACBQ9SX6WQO4FCMACYyG5VDzYDSok0dADhwY5aYCrTnG/wefMGSyPPyPWOyXNdekAFiSt7YPFy
GKH8uUUXXIzyS0B4BlpM4LO13QNL5QFSTg7u7r7oeZovHylgrI2fVi5R1j3nQWfD3AC6gKirKgAC
5V9pmxKk5HCGDIu/R3THqHLIAjChKuPHdrOJBaG3eZ9JuUxAokG47lJ/E3bQXIqP/e5C9GwRTANV
2DVY/l9hb7G/oqB3zICk8TEGrkfwdc5ILw+UaugQryKyZmoK+mvONmHIG12HfHjIc6M3fqbJNC/R
v0NH5MpP8GjpkFXzAPw7qsuBFPYViGTol09xa2Tb1jzbUrE+hQKxjfnOfAd52peZl4AmLhZUP8Xq
KNnn/nWnLqETaMo5Eo5qIWRCTFkUGXPEYZcryZLa402Uh6sioDK1Nr9G8r6WRksAxDV6s2zHsH6a
m2Hwh/1jW3tYE0T/x+HtZsgrFJg0B3rPZXK8l5E4wie2djs+yFOgE+qEzP2obXQD1zjKLaJF/rAv
G9EnSBCK41RCyobf/NqyiClhiaB9OX71DsEf5jRqQZ3fbFpUJLFx+egEauRTFeIRgD3dds6S62DA
ixQIy/YDDpxRJ8ILCBewFmaPsb9pjPrDA3DL4877DpXGr78ulFkGl2awVaLn94xt7ORegMQ0akc/
9u8Gq38HGg1EjtgN0WAOEHK2uaW0Ua0yE6+EyV307LpMY8xLQBXP33QJdHy2FnTFNQo/HLflfh64
aOrhRyoQBY9DrpOjzNiMYT32ZMFBcAB/WcyjgmJGDjiN5/cJAQ58GL0e/b7xvXQmkbwVSQo6wD8A
X38k9MByYB+wgxMYNxBp/4SVxYIaAvDq5FlMU467Ltp2xWkIE8ysiehxggYP4EVUvjPHvf9Ddvc7
3nVcHk3kQRg4NJ+4/h84q3XrFIW5AFT1bholMGDcBfIAnKS/v9QfADpOUwwRM64FyAr/z4+0/j/K
IqEEeYEjlPzfPRL36zTVRnNKP+AZwcfuZrk4FtV1Eis8UUuxZL+M49/fy+8QQhajWwr+O9qDoRyO
fZ78fi/cpwngW9k+o3klzFiXkSMen2c8Ifq0Twid/2me//uCaHkA4AC9lhOAi+wPXLEXNiaDivmT
WUc4iraHx78uNtA7AGv+PNl/P0Dyh5ANIzxUxFlBIBfGE7H+BDJXiCDacRnyp18WI4j9AO23PN2y
7LzSufRnqfluP7oAam2jHKiKX2lqYRqieafwR/9wR7/vdMw5UqnjyUMgfGd4pspP6d1/rP/G4gjM
wNQ8De+HKiCuwxlfXc9h17vSd1gCQd2Gk8lSOAeEFpE4bkTq1Li99gaZ/TkD+y6LqxWmZath6g0+
jvPByQNoSMgn6/Bez9LvZvbvB/HnMmLh6MEzR8UEzRAgXP1938DvmiVZwS4Xc39Ypv1nIKTnbHQf
IWBy9P8m70QBBLz7GAt5/Dta2f1+vQJcXSxw7B5+ub21FUZW8QTLCl3UjIdj/9/GB8j/eMAdDgZ6
TR3i7N+vlwYOJNp3Eu7miIIRJB+rUfQDzsU4m8Nh/P0Fjy/8/4wG4LPo9YGNepBS0MMIP/9+wbDt
a2f3rL8qxsj2WV0oVaRfc4sD809H8L8vhaUrUcGDJBdJ5p9jUzxRG/Ri7dV7KOIzoCPYR4lRePn7
Uf2iYvzHwIAV4lIMBJmfhXk8GOL3gcUx6jJgLc4XuyexmE9Jth5sBBfTxE3/nvcRNfR6mqFrnVml
+I5ssVqydiHqFt4aFJwWej8N5OcuocAe4kfFsxYCzA2xQTY98LXrybrVPEHJ6ctsjEIaZGVCR3NS
g9uTpY6nOJ9VU9oMUNtdupIpzcHa/1nP63MkI+kHPipi1vu+FZ6BMuN83hFgIhJUDWjK86JTzRBJ
jaX4FaAUEf5MVP17WIEIvYSzyH+asfdUow8xTHcQKoHpRmp4hAHBJxEC2ikpkSeMicMHEGLlrnhI
5+EI5qJ3C6hRHMVpj3VJQBju50VBZT/Olo1dk+tikK76X8jDwG1CdvYeyPzcqqisBczvbsrDiRcG
2qVr5BZ9npw0NIfRs+qRVfibGNWKrq0HcNeRTwHPH+TwkiLsZelDvi2M6muZx9EBBszeAmcFDfvI
w1jYZvCxRe8UYFcgMAWqDJUUSznxOgIvPsSqMugQniWPzDBdhFNrcLjNp2xjfp8+od5wVLQQA8ZJ
/gDJGooInzoNtLkF/ZiCTnAW1hAia0UQdP57Q+o5lzdZDinUV5Kt21I+ADbj+uPImOyTkxznKEYm
DMOxLjU6SKCWfhqnDWvbhDXZ7QauIpAJXyM0I1lZb3Tj4a6H9GLeIdeAgBLZNCst6qKdiOcLjYcl
vOWx6jfRcKhbx7FSxajs5xHIS+SglsmPktsvW2RQD2/zu1LBbkuoWIc8cYiif8ZZAL6POHEbl8Pp
vG+N4Wc0OBZDj5TNMjBidOVtnCsCS9ZOBW4j6fukCn3k2ScY8al81iOLhrPqsjarRNuG52zrQFHe
ugDqMfXpVQfG5LWyq78CkjE9FRbKmpVlAsqXZYiBGXv7iWNTX9EWsp8Kp0+8SauHz23cTc3KCPSg
YFYuFyS7gJSSMbstdfx16nEcx6DzQ0OhmwI0b6xuHNkz+OH0JKfOfdjlsMQn+O7lVG5xOmDH5uov
od1zQqi+tTRqb5WfF3C5AUGD+9Je+cmxRrBQfiwgq0NdX3ffu9nwZhAQ6W0UstqMM3NT7ok6b3xE
FXjUGcVXl9sIwexYnAO+8rpEPvZm18ldwHvg3w3roUZayYCmFExmZyHj6VlDybVXAyCauYrQZ+Ml
rHv5bYjGDKm8U58ChPSnOFniGxoz0YEqG6V3FDDd2ULf/WOWBf8I8LADX2lJ2XeCUg/yGaLJk0+k
6M56G6MTeiosT7OnABxgCpoZkpKbdIZktMpUKGteMC7Kz51P2HYNBoL7a07QEOA0Ob0gzemU2CqP
HpQ/yiUroHXikb1RDHSEhpJFflx92iNPUtNtNi/E1JBmTN9iOWuwa2l8O+fk2KE8O2qorQ83K8LZ
+7jo/TXQ7+im61ORNCWs33cSQjpW+14SgbRZR1+CNuGHiaK1Tjqyf5tnOSVgFGjQB/d9xs4VA8RV
YExZ1+g99OtN7loIxmKiu4eNFDDESKlqH9IhhYozHvSNXY09J9olt9mg1gpI72sWwC4HLfeBEhwf
P7ulAbQIvnG7Kl9AqjmlJ1os44MW1H7Z9IqYLEZ5u50r14MD0ddF10IZGbmUfkNleqrSZBgvE4AC
iHXV8nElY/9xFhBl1/2ytC9GbOazXbWC3Gl1K/p/WC0riftDxbUE5oaDt4q9pmsZHlkyi6Eedy+/
SaX3CkUe9YonQYPtrz35yFBEuNaJBQHaxpCqdiP9Npf5eieB93uUHajDRflScRcZZKQOnOMymrpq
ID37ZiMENU2J+ExWmZzNYx7y/gxDn+c16/biaiGTeARPB9yOIOxLAgXuxbuVXKT2+Teb8peAPPll
N2ovL0bTrZJGtT82TMhFLIVzJ4SB2/NiWcYrSw0qtn27VLHw/jpnPTTYiENJBXEAe2Hjwt7SVaef
pOXTG9jp+w+HDd74YkruKYgFlxieojGrWZ4RX0ZVFkZ/F9m5/7pDFnZJB8LBzAKc/CC2mMKXrbBI
sezQHmDJ+vwKD67jtZ5HeekzZ1/A7Upx/z65IfGYnmWezl+Ay5lHNgp7RbaBPStl99t2lua0FjC5
SINV9zDSeLmxjobHEcKkTxZNU/5Kew/jkJjNP9BN4fAA0/pA0sXdrrYI111Y0wm4TTleeK5og/QY
DEvAHux6j6Ct5VzYj3tSipcS0MkXs5fLJzj89gqHrbjfSbSAw5R354Hx7A4VbpLWi2JDU+7bCLU6
uGhn6GSmxx4Q/GO7TtrUYIbEZxuk+aIXR6Euzvb9zjLqbkFU6oEOqOkTCPJMwWar9ZQWfXlFUPOr
vd7ph9K3KZB5G32PeAIO2t2W0b1jYN2viHWbwgHSLu/6LPXFcorRWHtYqoFpfhci3T4CZRkeIrqN
r8Niv+FvWgC9HXmdFSIY6Qr5gB4QoF9mmnQ3bNLJV3RlQMuBQUDvBKqPe+kS781FJAefnglS3FI+
2fIMzffIbpQodYM6Lt0rj3p3U7JdFZXcFwibVcrRMyJCvf92i0yBuc7jsNg7wzwKPWRFV4/rkRr1
IV1p9LEYWafrfLViQqMUbZ9k23l1Qsl3E7cKsoSuiewIKv7GOYmgxJ7n/QkKEOvE5Qg94oaZdRqm
HrM2hba/6ZGT26EmBSKXOlOO+3ugJXKuU0faT6HYJ+hb4yG/A12PkyYQhIgQKWb58grZyF5a2BGr
l+zQ67cjaEVXfsmLmyxZ41F+2tONJx7qOxMzd5PA2MXXJUVFAPqwbbSN8HPmnlnU9hIMnHZgtrIR
b4e+jihbn7sUrJkqEXT4OG0k2i8BiaaE/sAk8V1gEg0eEgsc/74YYE4bEOT2ZgKydSOTpatzUvQ3
S7Sts/wwQKDD9hTTP8argiIkUf3B0tJJpj4sC5UlxAw5FPQJAPZ5wnkoUd6sHdmgoKEEYo27XqA6
W6kRMG+9L6sZ0StkQ+GncLK/GjuaTacWhcL7vgNM2si1W6/SlpKyyctYFIDEpCXXfQuBTqVdVmxV
ElD9RjeE5SHK2FrUSnK0GChonwKKA2b3SnRkv/tDPZVavSWXaeIkPbVoBeKSGiGciKYatXlQ0UJV
iPxpi+hUIDBz5dYNNSwpOldg8SKoKv6CETJlfhJ60JBPGbKyU68KUoiTTtYpy+5J5HP3gmKu4lfS
lPRb6/3XfRftSyv015bpTFZIE9RzALfjxEtuLzGcRwwjkVuUv4r9dtiS4QFiU7StEZbV2uhdVwVo
mrpSKlPPdoS60dp8gyixo7CvflF/LS3fz8UEtalpV36PCmMZ1wQCHNPscDb0kc0ifS5AILJN54H1
YD9gw1Tgw4XvZNL9R23GuTzNRdHezdM4PTszL+3Jra3n10CN2wItplZ2rSYJ8d9ohnMPhS+y0Jic
2CKm255n0X3Sr/Q20ShaTu2M4jVDWtQkCcejd1zhLmiFlQxVXMAJNzHz6AqjST5BZFeG5VrbQ6cK
6eNam75FD5J89rpiREEZNoEQ6a7nHIM7bQC5n3duu+8cdW9zkaivNRaHMlT71qPFj0vg/Lu8H5pO
Ir7ALfAneJ3u7AqW127U4hXacfIVyNt6BmmHXaaYqXOhC/kYydjWXuXiczyql0GCCdYicTsXCZdf
ppAsU5Wh78mXNOb2xiUph+7SrrKsO4CjUA8nGDREO2farb5Gspt+kEhLbnwg3V+9SIuvPW/J556k
4c6jcttk2kzXKSDjV4Dv0N7Bpq26SmVs7nPOU8StMI7HJqR/QYyKZHgb1eG112R+m3wZdach71AI
BZg85ddjNnZTjf4Z64Ja0z4BLCyCJHU6wI5U6O4ks/tBz8mbEGLpq2TAPVRyKERZ9/jeGvAX9oTY
dHatcpcUDZqreHRSiuC+b5Seln9pZG2i7nWaxl/heIOtWFQGfxUtfd4sWkZXncmSl4M3cCa7713V
bZH+kGWrfHO+1HAPyDzPk+NgQ008S+9QurO3egOppLItQpq7FWr8tz5Z1q6eATP6qvPD+teybDgr
OJTI05wGivndo2rlK1Tk/GmUPr0BSN2CMtWtO4J50EZ/UFBI+VkVYrmlG/K3KkI4sjQDN1F2iowC
5zfeffaKDiXDl0L7te7ndG6GODLxgwsFeUZ1rWRgBSGGq/IliOESEFTdwPqN4bQaISRCOYbQEyyO
aEL7kkCi2vGDibepONMntNqAwgCMFGyimgolJO39ufU5Simqr2WPIM2ejjQWmrzNdAli6nTk++dx
dmP/IYGUd26QVfAeJo3l065rS1w7oI8MmuaM9EPuUjSH6Ynp0m8DaKPRWPuoXCU/o2DWr+iYIKZ8
YjWy7ZWiz80uFLoVFXC42dYI1K/KoXJgc9OtGf3GVX+7lTxJ43p2SMD04+CBDqXVCpo3c2frtOk+
t20PCVkTcFRQRoEaJx1t5aF+zpdzi1htvHbCRerfs5lXn50E+E9qPGUGtbZnHieovVw0iFLL2NiN
RrF8lE73WAcagS7lJJjMqAF40Nwx/B8qYkWMeZzluDVMizX7DLleIp7fwdpIHwWHZWAHNJoQvupb
dLc9SvfgCxx1EJzDvfjeUo5WBBfwqnecN0NmBk29DiIS6GkCoCtCZstlyOEiYI6XVycAKJR3CwJK
aOwlizdau3Z2pr/sqG5hteDy5CShLXejV002LG4bb1OH4e1VN4FlMdcgvaSKP6dLprscGk0juvQm
ds5sE3hI3YIYB7lDa85alxL2OFqg8QYL6T4BmQuhu2awmBv0qfNS0ku3FAr93IDCeiCpXQ1KlRsC
PbXjSrvhpAMYNwzYwTiVdztCv/LE0XmGowrmOdOuItQweiq2PaUX1P3Uqy7d8BKBXbNUaIQFDS51
ODsnsE3U93hEMx1UaWJhoVPOZyYa9LsZi7XaE4Pi4547tJwCy/6Gda1/zMCOvQIO3N2hiVNaoyGN
u5dk29TpaIJ4vXi04El1NDyjg1Uorg1CuKJKR73RCh2++vFilxgsxrXUUOCCQt1/13vMe5hWqniV
w4+6Zkn37WnuImjb2xANJ0SgyBC51Fl2sTldVMNVub5FO183XZE2GPJU9l2fNaEb0R0qRgEbzSE8
UoNxjyAajq0kAn2zQJC6ciLr/fc2Wg/EBRF1MqI3mmjP0Gl5DhmzIyXIOYlhY81jOk0nusXzFZmn
4gua/1Ay1wVP2qkGoNhlyFCLbX6Alj12TRJnbvkM6gNoE5XVYNnV4HQYtIJwJAGvCODWQ4vMW1XU
IA6/X1FwW6uQ9sWp6PPhJmpn9LQA8RriCnDrtAJ1I9nc3JRjxlCSihaBbgqQ/+/o6RRVKbh1V0YP
BhpvAGZvOwgL2BucfXRRPGGcuz6j88D6uGGxG8p4yU4S3IofEchLAA+lbu8imOH5K5LLID4WUtkj
6krR2Q8RTH5j0Wqme4OJTLdL6ql8mkLK70GTbL+3lmDmy7CvoKtxB2Rk37u10l0cXiBsdY/BDgJD
gIwN1eFCTbCmhYJYoc/YEwF8WDRo4BGuCUCLrgngxvwrpBQ6wqyf6dVIpQQ90WbPhrfTeUnG+HNu
Z1KxAjxEYYcdDP153ypIjrYHaCqTrknc7CHqGtA9oGKdZ/66zS3YafO4gw7a8rDidtlwUCOQDdca
Eu3kjAoR6qxxCmFh0/rUw/RG0DtAiKwL0AvT9lB9t+j6dp867e5aSPvLBk0qdQHR7qA/hbVYwDpe
oPquwAYovlIroE1WCMA/GLRKGKsZbdHHCjH1hnaLPWego/SmEw0cugTzCnDJ466AAFR7rtF/rvcg
2DVprLrTblb8TZuBTgfaiNKNT/W/wyzGU8LnFS2fsu1LAWvhb9GpxqJVg/Hl05zZxeFyWWaQEHRA
gVQy3acDT25LgT4qoAnxTVWWcHYbRSJ52wZ0vlkjPT+CqydrcMCSb1DFuBF1hgJNDNHNS9q6CLTb
Ghc2CWm+LReOTiFdOcD+2nS4lSTZsvOShwyNFIReH4Bc9SnAgElt1aAV+dIxMB4q9P20aPbH0BGi
CNmGpIAlUDUYHmfovkak+NRnqw01/CaiOsTnjUitKY95yz+ENACGTpOJP5SDSj8bsCzayv8Pe2fS
HLeObev/8uasAHty8CbZKdU3lmTZE4Yam30LduCvvx8knVtW+pT8zhtXRDVhS04yQRDY2Hutbw/F
N1uW9UPXQ6ijBzq5RxSVCKXikSlfdN9iYxIxsdVsrA0ij/NuwN4jybt8r+LBOO4yXupNl+Y+yJu+
PundFq9H5+dn5AX8vRGJ4J6MceozDWLvqbGgQMyOkDdjp6zjXNa9tc5GSBdEa6JEOlOR4vGlDPbS
Tipvs4QGgVMJ5PWocq2xuMEtm246klubjqnurFvbHbaEL+ZppeoEbeBkPiSRmh/CqDdXjRwE1kk3
38KBiX4iKxYbMGj9XUC4f2Q6kflUo0B/EPwTd2XMDByS/wc8N8H5TJH/qBl73rpgeESg3F81g1DR
KuhrYfIeLFdhbORENKZTHrEfdBXHDGlvAh9xCv/6bGqt7mtGsmMTzBxUWjjGCxAXs743gsL5kiW2
U64dsvrHTVOZlMJQWua2/awGsv/dFgqn03ZPbFB5OW6ogeNieuBEW5fNTefI2nEv+yxpWeUh32pt
Utfif0YkMKusbKk1UHCsLx1QjchPAJFp8ZRdi7mHyzckZbYcI+RW/V2UzpP77FZOne+zOih7Zx05
neiNTTC6ztSxeOWoWahpoY/IQjP1xAbhnbkQNoK6Sddd7nViPh7UTBZz5Vmzu3Ocagq+e1XVs6i0
TV7MBeuYmwh3Q5yHTmFjKC+OEbQ4aKyQIxPGo6pSeKF5aZCxA/gAQdnUP0RrKF9uKGgi1NvKZlJ5
QsUyjXPUQk0caRE5c7ClDBJn8SLa69EOeo4wqT17XXdfB1M0ZhsKsQHnPixD6ZxdZFktB3g1E53Q
za1o7EG2T0O+jKYC1Ro3qVpPtUNItlqahJVhH2mmiGa+KP1NHC8WIGeSeB799utgxIvlrkDu5PwM
LTzgqlOjlxyYTzMYSoUHdTEM/HH3h/LcR4MIxT8M1CFeWYqcyPQQPnwszlWCM0c2N+GzyHCRvFe9
LS93KT91dhmj9pygZJRrUTqd5a/8rsCItCqoo8h1b1ezf5e9Fro+v6+P1WVuC867h10VvgPFQ2pF
H28rdRXWpDj1X/K60YWW8k34UeZhwUQ0asplfyhUfqzJ6yt6pmA0tHeYkq9GDPyqySBpGPQCv8SP
8u2K45uqxnarjtK89BNnQAQ3CtgY6yTNKFa+PYr/0hz+wJA3hcBm8b+ul9+RfMXj0+O/+zlpkMPb
P/mLyOfQ9CfAAOQhQzB5h5nC7wT5IAAub1qwK4HNmfwv0+gvIh8EeTIfEPcEEhyKdcwHSsmaIG/T
ogZjP8hjZAb0HAjNf0JzOKy18ylaf2JiotMV8MOZnJmN5UjbMfahYYB0SjO17IfQkbe/jMkfnUBw
+LiMrwmCXE3gej94YRaTUhPJfGOPYMW8xTlBCDOI4LKccOH+4VXRa8IvBX19LdyomPyx4CIecLVL
5hf5Cs8Cle5oR3tl1uGl8LrxnJWF4s8i5qvGK6Erff7lbPPjeqC/Hr1QPNMV+Lzoi6Kbgv16yTmX
botQMdqnqotIs7d1f0ZBKibdT4rdJdiYwnuBmsbaiYEwkiMizvsjjxxSddS68bB2x9GZVsMMt73J
0m4f1jP4bRV24qlCeEHqWoZHxLrh0bRARC09Za1R7VYnBDnldZFjli2Mrr8ze686waIK2ieiTBGp
Pr1wYgzZGzuukiPVEoKkscQI1Mvy2kIH+oMC73Kf5E537zfxuRhUup38oloDLRT7xbLzcwd0erBO
Mnu4tuRQ/lzspb5c7Cm7s0SaAbmNip3bJhXBYTmuh7qa9qKOcNYurXUUjAIFDFY8SD9ks4relqe+
2dcXHGGQxhIOPIoiNvaFp9OTnTHtW8U+uHLmMIJjaFj1swxAd3hLOVPqWpJhJdqJGBqa105Iq/uW
5kY45Zs56XzJIUhNqIW/ha7lKnmWVE228yufs9oUMc/XIgFeQEBfVk9D5zffMlwWX7Mwt25Cdrxk
PQkZvmQBtqEV8mKfsqWl6hzlQzrv4LIRKSLoSp7ypAjcNZW24lIUpLLgb8f1mY816VSRsbgP1IIp
NEo7Ep668JgtlAodUm6XCH1vkjkVcCUzdZOgot1KU3TfsMiNu3oW/S4YPcNdzfirXrqyTI6SKnlW
XdZsYiSKp3EYUI83Fzcpt5LBgcddnLdFCfvQtoxrG2v9mQASLIFPmznZ2lEYmzzNIrEyanSfXuoe
Q4dz2DkrubVVmp+JLB5eYun1T7mpsmK7xItXbQ0aD5wwBBJXj/fc9sV6IsV3URXA4OGvvAh7noi8
ndPIAH2X5/FdKIkn2whOodEERDDkiAmkpwrxvQP2LUq9ld/0p5nROWSR+hhZmAiyRxRoEb/sf7ej
wd6QolJU2rz2JpoK68xL5JU7T5O5CgLfYWrz9szEyfAxgMxn5vhjLn1j53ZGf46pcnnqQcSsebLu
U0Nd9pKDBbKzpe9vWixAa3QON0iM0+3gLg/G0NkX1gIG3FKLvIB9vmynEOZjVYXDOjbDcadK57qa
AKHbUW3tU3LTowOEakzUcwXBzVpF40CY5Q2IVkCKB/C5VwuJhU0elzmSdWtQ+VoVrbecBVOh5uMi
FHBH1gllG7GKDAKr+1xO2BIQOA1yihmIut0MCizprYN5IO7hYGdzME63vuqTbWhCxKIgTS5mbUTI
y1ZuK7xV2AdVdTSNaIEeZsPBpoVm0SJzG0xSbNLCUMFOZjJtHUwhPZr9fFrimzF3taGrScf4wmsp
aK1qpC/TVUzmF6ha47UyOQ0jY6RYjFzf/WY11APRtVWRkWxxS4bWfYYo3N2R+XT9F38m6YkMAcfR
Sa6AUHRf8hLtEgeRUObfDLfJv4RjmR51omIZrksfOr7oi3s/UoZWSVuRWk2DZ58gwqrFalrGaVi5
RhIeub1NVteK2jNznt29VRrCJ1mgOHWWS2jeWkkdw1tv9V/7kRd9UWqYnj2rIiNamVWzowZkH9cF
CprV4JA+zIfCOW6kqE44HITbvhyAlJVtRKaJJHZ92joO1Sp/9M2d6cka0GFK3rIJ+3UlRTCvUHZw
Doyi8DuVw3Ld9kb1ZZFYLVduZQwcxsepvJ5tp/nhEEmecSNpvMsRpJPfDstlg+ekSLYdFuVjqv7h
ZeGm3mNRcvTHuTVieJZ+eW1MkE3XOX6Wao2Pm5+5Rl/+pBpb3Nuin6+KPPMwXi5l/SUuE/QVkjDC
ZPHIvYH3tti8bnX/jQL/GAVqu/2nUSDm8l8pYEh5+RfvQSC8LnheFtAEdMkoq3WY9RYEapwX3mIT
RJNr4VTxEGP/gvPCFo+olCSV7Zqa+/EeA7qa9CU4GIFQQkBj2c4/iQF1E6NfIqY3opeJSR3OCHdN
KfVj+MK5TZUlgscfiVia7Cd7SWSDD52ARVE66jNL3Wc4o/qdVHZBbkSiTH6eo6LBv1e7dWvtGkPn
ZtGNo+IHlxIJ0odBkdMdoxMliJR15zTe4nGCpIRowGkdEXxRiRrIQFOYG6R1SfOfhqRsLBpjukv6
gVIIQsIYaIdD2pvk/TIINziyZUxRaTWzlXLwKibIzdGuGtEapWslE3jrf7BVHwi0gVygh7bwiPBf
ly30cHRq1EuIABf3B1azMSyw0vskykhe2YRGYUxCB0EcWMvyZ+t1qbrFEK+5LBYrJd8HVFo83/0y
t/4mmn5ttvPvEJdb8n16Cflos7HaItU+eGB+Zs24ybv4BS4nLqDGIVdwsuCrJEWQGF6KtqNE02rC
IE7I7JPJnZscdYRo8PgjmtC8BH9wjeyEzRzY7naJ4mXYLMXMo9j2/ZIQEdLrBOKyt+Tw1ZYlN/m1
kpOB26JKkFRP/xBFfzyJoJxmkImkOfFAOfJ4Fz5OwijJ59TIi+qHmEicfKF4adQ3ZRHVy9Xno3dg
b+BCNpg8EgsuJ2nOZgdSbcUaGy7eHL1AErAo/jdFlDs48ARv+AxO1bmcZK1pacpzC/gIDZaD8Yad
FuzC53fy8digv7INAszWmk5wJijIP35l046VCOfMexll0HkXNEzIyCV1pUFS/IR4bHH/BB/TE+OX
icMVWUwcAElMwoDj0cEgW8BXIUK61stsxjJ1fliE2gnE1mZgLsR1q792obwBvMjnX/XgiKS/KzwM
izOOi0CWd+pg1DO87zn64vJFFo5b+vs0jKq7Ak1Ji6MPY3XcXM7hEonyrE67SjtNxwTOTyb9BrAC
2NxojtBxRWV4nWWYReg5AuG8OMvHuAM6PkwOHJr95zf925R0bS9g4eWELnzmzME9G2ZsoKLw7edi
oNeL2rSq0aiOMVi0KfqfXouJ7+n/WIHLTnFwQsbMjX46y+UzibQhWFaZX0CfiCwjZUp8fqnfJoGL
owYCHpo0U5je4YJmhnlgAQqqnivVdwwuluocPpGpDOz5denVNtWzsQZk8fl1zd/HE1KUx1kRFxVo
lMNlKzJMWpt1rvGEZcS0lnVI9WigWhY0uG7Wpl0g4djzmuT+I7JOJGwbksRd2MDSn63xNsXVSwYa
fMjSQ5I0M/jJlWepU7dUjgw2n98tT/rgZdHEM/f1wYc4Y8nqfHw93XhqunLo6qckwEjqoc5U/XIl
UYrxfBZFHD8ehbIBBoL5P2V+yIqkMGcMTykWyzB3YvXMsyyznx4YPz4hjRwtUR9Nh/5fbwsw6m1W
FwiuMYzeOCSnj+LERyO6GgtKqvYrCJFtuLLNkSeSlJFeog0Jm1BtLAV45JqKSj9/W5QOIZAgLBFj
YdGNhUVeLKn28lpO6zJj2wRBBCkQJyt/eNNgpuYKB6JcrpjQoftQpRVvXAeRh3sEFx1WFIqpTD5Q
xGiyajt4MxyvhZ4p4+3YaZyNzPgb/N9ILhiSJPFqnpmVzKgvEOElaa7WGaVenbEP+Ax6Rokso5Kq
KHwgb5aQhPlNz0y1Bj3FyVd6R+44J/11T0mQzUy1s0bUSAxmUHGyOOTSf3lYbegk4EFj1XgXNoqe
9hvMXUrPkTO26XnhVAE1AZOORacJCfbhZED6xFyakVkxdOmYQgUKRmhWYMQigJww6lA7sIg0AckR
C51N1eDMff8Cbta/gut88tTZRohIUxhcUTH95BzrBfPdIt3KSFPnUr9RZbaWGu/w12e0TQuf3qbB
U5qsmXI1JUe63LiMwWCnmkYzNwkLsbJrvhPQMD2qDh14GDk3aAZ+YZr6JD+pim4AeGImWLXKrW34
RG2K7jSMYqP8lq/H0qWnSx327Fo2lmQmTRZ5WXlT9W7tU520SXN5KyRoFu/UiFWBWRPj+OaZ2bPg
A0l9m5G/6+M+D+wTw5lT9dyW88gY1vOYcX2X9d6MvgQFjqhss/gDHe6OIzIO2uy8VDp2y8zZ5meK
vmn6S2Rh40E8gFFQgcVA9cod+9bIKrDtFvuVyGdFev52duvw1TiFtvZ4ElIE5lNqVWt0wQDdlD8Z
ce+zGiMM6bklxbfnL6ch0/fihFSevLWHgE09q6DFwbixMX6T9SBDye1lZRrouC0aBU3fpE71P6SD
wx/Woa10jSlzQj3GLfLG7OcwT5pItQS+nnMFIaCzz/oZxgsiF09PUR1aj7dNUPG/rRkUvMA+mgiY
S3JZiDKwgPOeq04tevFIcgKxrLU11ymBPsOHdti8eBKuJG6kHtyY9nhLVxAcOdukBuqm9uMsZFae
a4kBH9h2suP+yCsNelbbaaqrRfDeYS7OQUGddJOJWxi7qWZ409NRr0xJkWTLzhMkTJDjNfauh+tN
qwDmdpFQ4BbNcuUq5J3WOpBkrZ1tWJK2wD3/itLyXHfU3cg4ssPx95Bjp5cwbVL6LRGr6ydcpQAh
TYpQvhyN41SKIlWId9q+luu5oP/XhDZQ+txjZEieTesEae0+VtLUyMiKal1cf6HfXuSg4JV1OAfk
iFIwV1sWYpabbW/HGeXbuBnqMPzL2w3osU/2kZ0NWK9WQc4y6z0vk2tgKGaxVXxnlK35wvm5S+Yk
ic/oATqY/kU/k1dl8qS4ipiJ/aSgkAEO0vNSAAlkDkV2igLxtF7qhZ+11jh05sXi4jW6l23FKG3K
nOdB7wphmEN7QcXNYsnNqnbgKVWmg6sMTlE58VlhK/QqOGiuOqtOCgBi3Im+mfhNjjAtP+u7SK9L
uRh1urPPdERIcSdmeWqc2WP8+gSd08XIKPIumFYvmVBj29mq1rR/jb8LULo6cMjlwo3DTRu4tAOv
hftnuWQ7GlXjs8tTy6TL35bmGHqT7ftBI95mz01rg025U6wPKkgM53IWCtIO6r3SdfZN21d8paDu
6g5fpaWjFRyjuXqmJSGnkfdzCKu+HhzMo3YNyZFsbwt4Ockm2zgGP7agcg4CO9600VRFWwf3Rfvl
HdVWs/mr7agmnzumv4HBKNUQqXixs4HSHlDRdNAj+D6ty3TSP1MOhTf6GFKo5s7B3OnlXlKIXu5N
g1lJAxwfb/u0IuqNBe+nEae8uU4QuT7VbhTmzYWVsuxuZEjp1Vj5i6mgG1RT0X0R5VzcfsBmeVVD
61WvHofm+Xd2Fi6JtP1O2tVbYMP/PTaL0j/9DNAv9SSFbHdqqtWfEVoF2ypa4X401y3P6A8ILcdX
BV1pms5Q/bcPIK2sdfLZWIWFpSLYVP+ZpxWCzBDdLqL3WH36RtXy+vx8Elhsdr+SteKMJBwbn9f7
J5L0W7D6G74Wcipfy819C1/RJ5QtCAlmRQcyGiikdIq0XePqjbhFHbvL6iPR+Kppt7+DtxzDkct9
XzGrVx/wWwUi+q45QnwUL/NKjD7tLsP/HxZX5tILdz34Te2vNLSmpxXb/zuRqw7ywaLnkQssCCGg
3dtGfNFZfJns6j36FqqANHkzxWWNFW6qU72h0uCkbNy7SblN42yaaOqQ89VCxMQob2RUGdGppNnB
htCxJjZd8r1HHSRKva2ELCS83G2gw8eODZzXIUFVzdJQusJjKUkNFZnRjg52U0z/FBshQnC6tLHG
LrpJO7L1UHPQsKe+cmOLLiO+z2fuBhep0rLCzKJPDn5m0pkPC+MrwHVoy9R7cCupW+qhvffz8Ahi
DbmGZmhdlklXSiL7ICe5aR05lksUPAliNwPExtSwlmVBqjeNyJhAqW+QILlii1DZW+w9EBfIq/uK
uiZrSjmUgi9KXBKQb8KM1ukFsSws9uiJGiihyaTCngFC2aV3TmhRM3faxYnPtQd/8evly+i4Gg+M
BmnmwzROkGVGwnbm/iWkK1aU3PE169fKzJA7qqJGmt1j2OEFpi/zK+rW6ofOe5pgcNQ7z8r86iyu
s5FtsW8aHUtVja9DliTsNeSWPkReb/4cDKnycIOvB8nSiv2QvAHlkmhmbEPRuQw/a7i26dav6R4s
w3qXet/BHLNmHHNsJaxoXjjpuzftSIOam9jJwvpIpaj1fxaDwcCyzGT6DgYwbUyfv0ZiaWHXrYbG
XohI/SrhE2uKBfhncrNSWhxsgLhI16kgDrhxyzlyH+iwTe7p7TGyYZrmPce/ob8NaO7BN7azSmMt
kd75SLuqOB+n5GpBLRyF38bcd/F5ICSMy+nYIRwdbxds4Xwrc2l08qnrhpGGMo2odFAheiqVE6YW
pc/EAfp/76EkX2fO63RCftxvnNyCchljHGa7HOum69y9aGI5BldLn1h1euZFvuB+1OLo98BG4ctX
HXOCzNtCOvoVwaCtE15Q+/mFaEQy9JiZBUfjtKVMh0MlAsRmHbWWj0FoAwNE76542WI2TbSTBKpr
226IAj0bJaq27uj5CGk9I7IWjED2M1r8ij/w9/q3iUoQWk1F4LNdmgn3hYQj8XVoSBI/1sG83ei7
fXs98p7q120xTDUPtZMwZEo84zZthxGZ0cF6D0ccWgWlDOZCsU4VMUG2czpHz92issLqvJzMeOzp
jCADEwFgX+Kk2xQTjuR0PRhjybWqBbH9rXjt6ZBJU4fW4Vhz5Iv9MO0exw5gUbmSOf5QFhc1OVhS
J7PPKzxmFvOshO/MyGaNy4lN4HDigUgnJLzk4MlzRmW+AIieLM5PyB8ULNMZJXP+OCbmzKBEb5GP
jMVIrCHrgIYwKNAgQamtbg3AehUsVUhgMMex4PRVxfh7UdNzZkFDb2AYfdaI4OVKGKMQaztpEo4j
mGhg4OwDr7GHW28pbIB0xmQy/tSY9KHbp9M4UVg3m/qQj7ZHB/JxUzM/IhnFPLW+JKGLIzkwlnCd
diPdqHYYGGvqeAQhrAGL2XLmPW79ppqkPj8wnTyXy5Paixa9VDasyd6+8V2Ealt01Ez9PeIRaooK
2Jd6fnv1qhHwFsZgowwxsAMbhDq46UeMykwMLM/cphHZSk9JXwRTdSmcea5aBmTRJ26XhgIM5IQf
iVecan3cnHuUawle1ZTFR9CE5+Ham/0FmzJ2zmIfUEyXHRub4QDapL3hyNJJH+eajwmdvmOtytpK
R6JWZbGKr6e3U+Oc05koOW6z0WSRIuAfPBwDE6vzFpGlPgW+HSyKaNE3XYPPUvGat0xRr+qDhROv
g9iVic4hiYr+ekoqmuxsU3PQtz5UMzvhdk6GqO/pHF05cK8akiP84qKYUfD19ILV8xiNZI0YI01f
/S1yoTKQ2IBb7XrWJ3T1tnKEs9SBbmnS/jv/Q47rb3JGSHbASVDQ8V3zMGVIXyzEeGExPc1Rr8+Z
Y2IUibvBB9kWkOnoXcUj/TxRdZhVI02F+NF1dDoPlsVhTlfh/g/gefZPLuAvVvi3qVEEhs5V/tNL
aa2SRasEzTVGyfMxIwawt1lGshNPWM30+lR7jj0SFLJYs3Z9fq3XbOCvuWoItiRebRfiOEDS36pS
uDdlodWiT7NdDhxkEHRazES3dxJew6QrNWxswUmRPw6V4yL9GBBJBsW66S3O3WQhdGUj5Mir1563
lfm99lGhv9chku9K9gS0BhN/+vz2f3sqoI+RA4U0wuI4bgn9819USHMXlX2MHvQRzysI8S0blD4W
srlyhPr8Ur/NOZt8d0gpiEoQKPTD1DFhVApD2msewySwB7WPFMrxe/oC6FfEi+Lpj1PusISCxsn0
dZsOrglm6lDO1cEZDGJqBY+gQPUahT2LLOIAIZINwgr1nhWF8HQJJhR//gHRVXSXrHZ0hvz8ux8O
M1VTeFgkaSmTuuZvBPGp6mesX7H9nZwE52aVQPR7DtD7sAJ+fqXDUbZc0JsUYmFj+VSQDpPXOYEh
DPPM/D7Ai8nP6capj+Zp5ths8omlo8bPL/hR8kmBBqYQaWeKvKDECZoOZlCfBQuLieq+d0jjmUE4
7fUyx6KoWx5EXQulE0F7rJJw7eduws74+Q28ikp/fQMJtXRzBzCcPp1iXNv6OIfBLSeF2fjV9zaB
J1ptqWUt+ZasRxJmWJ902DJ2iQ6NPYcm8WrznhQ33F6nvEoP6GVyPL0NzntXEFL/ire4hm7NaWF5
42aDbawDXCx2j/RilZo55B/tANCb5aiGeqzRMghefOT91NCzTe8PJI+QI81TSvhGim4LnC21+uOU
0nKAZRk2CZeRyGhYLAy0wZxikL/o7RwdBbEN2Di9xTdNhxdp7b8l6CWhPasmdBMdNOFgfo34LFMH
y1GG9J6sjUReRnoszui8cmKNsMxJslQ5adnPh/+3CadZMkK3AAst+/epPXCySAyxqG81LFJi1hi0
OAcOelfqCOA9Zf35JfX6/eGBs9RiiKNGgygcEf9BXZmak9Iux+kbvBidYxzS0MvPXTTQuXEh5Cvc
3CnCgUPUbEKeJAlblPpuPr+Nw2+Oi9ARrJxax8k791r+/mXtrLy2mniWybe8Jv15kpZdX95Z+YQf
1JL9H2h3hysIolTUm2SKPBunjeMeTHJk13GaNFJ+HzXv8d7NfD0tsqzRkdXn34tGax/Gl0+HRAZk
hE467AuI2j++UPE007CkGq27SvYi2ESD6UH5j0mjctKl+zS7w4qCd8n/+SRsmJeza4f3HNZc2qg2
pHVJwXDk0fX7BqIJcai5ODpQT2NOKHR04q1I6gz34NqZDZ0GCHrdD/J4DDydJkaNxW+Phmnz5Qxk
9M4+jg1dKTLHUq/XHAjyuT3G+ZOqYlfVInbOPx+Eg/FmDADr2UA/qUDCEjscAxd0VoifeL4bSkDV
2PpqShVorqaaPN3nl7IP5rN+pixeHoILXA6sowfzeaobcqqmE90GTv16rcEldZqPrQ71B5Z6lqC3
2nuBSIdRqOZKZ0nf/9SNg84QGBN4nQfX8XU+k7Og7hZhlbgepmMjB4C4nEleVWgNaVPm05HCasG7
Qy8rjscpMD+OJe+FP6pFuohkFJnFu7MEYuFnY13qB764GVcxXivx/ltqYjTJgMLW1qYSyo9vsGV/
ZOGvN32X6sTyewmNN5K5m1HzYN+LIrIc9kqZ5UQK5PMhDT4+Pu18QDUgIBXCoYSvd/j4Wr4BKlga
72EG9h/gL7qY5CiP7r08aBxy/Am+X2cOsQ6DOd00TlTtSysv7kfo1hgdschSNI1trOIKjaoHtPgu
4vwqr4pZjsk6CUZ0lmF2XVa+eB4bRzYroN+JWlPL8S5HN6pPE5HKc3akZOG0noz5xpCZ/XWhjjye
ROBO6GWAzNLZkDXM743F6DkcFEgT1zR3unLYlfKdUxj2ua+6EZ+6arfUxIv7BGnCSVFYVAmypgew
X9PXN1v3ZvEdHYB7qvBUprimW2FCJu78W4v9+bFJatPFnOolpDBiKY+wYle3k28P96ltY+QJhOFU
mIHc5ls+hPKlMBrgDo6UhEXRsM/mASgXRQpaw1IvmteoEVNjNTjleAJCedtPUEtWQZJlXwcQoWTN
oyHf9FNX39K3nJQYyCKMy8j3YSGLa6dX4glmpvxu+otzlwzusE7oKnKa+zLdYtJLTz+fEb9NCMIv
rU4jUtEd3A7VBIMrwxrxePnSVvQdQ7vY0EqutCE1/GH1fP2kf+9OTD3OU5aFEINGluxTh2erGb6I
hekvARJVM5Vsi1V0VXMOSNF+F3RVt8roJqWjO/puKOXNxh6btDjCKuPRK7lHDYWGzbvsvC48qeDC
3LENScKHoejvy5I93eqrsllZvelcizGrfpaDHZzRr9u/Hi1lfQ0zjm8revOJBpZzfGmXIY/X8EuP
pEZOicqcQvJNXaheMt1VNQODuTNjVzziSLPXC+eqfxQivI7I6+gTpmlU4qGUqSb15mMfqF54V+ar
0KKVydYr6j7jlRHe3ecP+uNi+nYxH5GiDrGInw+jwWhxCKu7sHrxhF+iz5rFLbpaSwIiyc9Hxx44
e8d1eU15Fs3q59c+EOFxcR0GEAYxAWg+Zx2GBKbhy9lBVP/iDHqWJamdHNl1VuznZX7EQ43Jk4Y4
m8GKYTy3neHt0fjievj8Nly9QX+Ygr4WazroQUyEY7Rb+biBm3lUUj5IYAgMNPEgndbleCfx8Wxo
gL7QisChBZhf9jOoC6MpaZJSl/uavNX5CAcF87EfG5eLGTt7DOwkzjrkwyXwAwzduXGeqso/U3ip
KzgKt+RAi0vaZUBV8iiMqfVCU6HzCV9ftPab0L8hbBzrHcbbn8rL0gvbb9KjnEzxPo3r5rJ0+6Lf
1JEcsPAmw51wrfzaqDTmz5vNaWdbPdpqu0vj26kIk2ydtIIvkMyAJWk+QAnAz1r61/vsiV8c1wjO
0kQ5X01NlqbDDUbcP7zfeuwOxxarH8d9j9Osb+mF5peobyAlzHP3oeQB/rnAU57dN6mtUGq3lbgw
J60Y//xxHnTWY1b5HLNQ3aJHAqSKNO7jJUEWFV3J1vkjazLnhLQZZqRoUMYpicpsRyGiZ6V34+6l
sUVxn8Zzf5amobiGe2jv/nAvfzO1iETR9CLJsvzfMke2Re8a+gblP0Aho2HHMZQ9oSNQ9Iipqh9E
7f7LIgeN3zGe1EifcPSJY/Mn89TfDQkscAIzG20ktrWDIUGLI0u5+MWPCI/RsPFg1l15CzT/s7QA
6SEWkI9tVw075SXRtgmj+VsSdGOzT+Ri3v5hTP5mStBskuwlkxNh3KEmdCmHaaxxzv6IfeF9aT1T
3liFYWx8UoenbDHDxVC0/UnjVOVxMdvmeU9va5K4RT9fpYBskLxWdIpIwfL9RJvduqugTfMvn9/l
K9v348TlkMDiC8DZR0N9KOPsptKlxxwPKZ4pDZFxqaPvdbcAIoLK70KjpDnnaihrCJa9S5Z3kyWe
y3jF6YYMVxiuKVWXyaar8W4Awxx10p7iR2XI5Dz3UrlvbXu+8IYkPo5dP3ZWtR9a9E9QpgV7oBHl
gEE7qNe4BNzmyGBC73RTunMcayO/MPnG2etjVPNEIJJBYdzFE3HXujYx/5QU6DkL2CUWlKItADWO
U0b1nS5P9zQ3UluiSPmlt+bqOCkLG5qYX/qCNYRC35qurfLKDtOKYjkST5qS03MRo39RxGt4GM35
1IRSQoNtPBTRAQyXY2RFGK7pcmJ9hRyaPuCW6n86qQW3SI4Z7ovPn47527aFcxb5PK84mmkOlQcT
eqSLbBm2zvCDrHcb37G7uXJNJhFilhTjheXRnm01yQUYa9C59c9kAUy5WiKrmY5sv5b3bljEZ8Kf
8jurg4oCwIx2713WFbwMceavAckZ73f9X5/FrWp+/N//8/hSptUmlRxSnvtfXRMWjWVxJ/xno8Vl
9yOuq7/5J385LUzvX+jjQ3wVNFD3bJ2afLfbkhv9l5bLQ/ZlA8eFQVbz3WrheP+ykJzz71hagXno
bpPvVgvH/BeMIA2+DjycGDT6+UdWC+vjkgb7xuEYShjlEs1gbDsMZHI5LPk0hOlVBgsdv72NJpZ+
hnFOQ5+ocZxrx0PZdVQXokJzETGl3dUEwAwz4Yhe8KKl3gkBLm95Xfo07+2bJKDON391AUXniLLy
rqQ3V5XvUeCJ6UortV5K0UwCoJ2s0gBmVBIgdx/MOsaClVh5MB7VoRNv6f+WnZQUbH9qryhdySTN
yAwaL9DuJ4hP/NxpaQgeL+sZVcaNS6HjKEYVtbHDQlzCdQJgTPupgaZrEIV4hYqmgy5gO8YdfOcn
WkclmxLPwapCmH7hJWN6nC5LdjbnTnrsj+7wfcoGCyVQA6AQCXhy0/lBnmxkPaurcUCiummsqURA
2fCNV8Gw9AHJyKLZhCJJTtsoh6UFMZq0u/eUTmN/J0cvyS5cOPCEZ41/maKxo/9WSuvxdeEpLTyH
fbai1g80Uoo+VUDxelBUPAn1EKmadVGE4wBsMYq/kDuLKOHQcg5HH7d/nNKR83SZ5vnBSVPTJQk6
i+O4ssctWTNZrelWU5o7n1bq8cpP7ear6mZEL3QxkWs8N+WJISu8sYaWdq4hiweXQT75xGSFw5TI
lhQvIY46ubBmS9ltvMJX33q62XhX/8PeeS3Hja1Z+lUm5h4KeDPRMxEDk45JkyJFoxsERUnwbsNs
AE8/H6iq05J6uirOfV0cW6IymQlg/2atb/GbAJcDPVXNIciaOczU0Yh6VUBTVPL0OxwEM0qTrDig
8ieKLwGfaHXZGI5N6ly61YTGWadFgoJ4aC4FSX4ntJVMFatOu4BOlBEgK/sUIx8CtCAs+ysPci2c
uWlIPqQyhQuHIguEKGlpBIfWSns2ExK8r9V6JIL2pBemxBXrIf1w3YgPwkTFPeHGvTOLLm2Oa51p
pq8y+Eo2RXdmC07I3jzLuCBmDEUxbnkUb/SBxImsfHqXsU/4rlZtcu6rts5k6Gz6rsdSAKjwQUar
IYNwGwIiDt+K7eWMcdXWASadEHEI72y3Sfq16lANBUDuCscn8LVSzpOFHRpg8Qx5UHGz81QP6ZUd
1/JVr1K6bcyZY8SOrVqOM6N2i2NNh3AGTUtND5hl9ebAqKHUWD8ug8ZGksUoPWDlkCOVZXfZvHBM
op6BDtewE+LOjl2HbNMWEUOIkAniaRu303QGjzQCU1RMI2hSvk0oIhUaLxUdD+NIpfaSO7tm8BGg
Sa+c65lEg5sSNQyZNw5WvwQzCVecqUxB7rRuWCpOdqM0TcmAKY6hGtFI2iKsSlc+61nf7Adv7pLT
BqpZ5yFfL6hd31hp19xTCjruwCU42boZkNStu4H0bsY649I8z3Gjmr67jOkDlGa92SNgF5COVRTa
zHSgoRx4Ei33AMbm5ohsnjojY6hi70s11eXRyWPjiL5ZfJeK+ckabfdsgBBCeUNz3x5kATzmKMDb
hG6raERI9+r1SvLGBdwK9yOUkpy82oSnmTWCMSyWjlXEbLinXHEXkIlSmecz/U1z5RiQnUJeqdi7
btxHpZYAj8z4rpode8w8JBHTuCjtok47mtcytL1cv2rs2osMN1e8SGGel4Ywp7SHdgVCpWJQ4HtG
1p9/EZ0DjBmCzCecG9NLr6KyQlZlmtxrUFVCJQcDVGk2PBmRJGaA0iDvI8zMibjiD5go6xX2Dj51
b7skvo1LID2ZvWIRJL2w6mpVHyGWOYXzCGKRfSbGc8sWzM3qqZ0OCnrPJoo3LQIjEBiz5jWCQxR3
5E6XD9qSGI+TxBHOJcyOqmdD75NgqR9sVzoXBJ5amAzxEg56CnzfY3qA4GPQI2QuMXEGs5w/1nFv
3pSoO8HpUvFp1wycmut1WO1873aN8dwN83MC15/YRjtbtRARf+kG06QOMLEnplrXFWAnxAYU7RV0
PCLYOL+SizZPsdCRV5fLuhwqwxlQAQUmiNr4BAtOujemW2g/uqt/6qm/qacgwVKA/PflFDl6jXj9
2vxcUP34mT/rKVX/QCiNC26EwoJyiursz3pK9T4wdzbx0SGPJ4GPUuvPekr7sLXULDCpuNlh/VRP
GTb1FH5YulgGyBir/q166n3m95+9l6WylwQsQt3G7pGy7vd2Va3SFivGqlyBHOswBGkYDJfxWUye
WYtTrmKD7PzCc5mf7mkNgR+cKVcqMh/wMlrOwMmxmC3PQeB3hXFdK9j1gOkC0uM0Y9aK67vfj0U+
zPG+wF6SZWd8QRPQt5X/l/EtiXC8FtOVSXZr4idjNc7pmW0K+DLo3q6jcLwpMgAFDAf4xBDCgMZu
yE0Xj9l8Ul84TthNNjZerOWeJO5t8eaatG0XN53H1LvNsiGS8PvoHyuXhVhgjTUtWzmid1l8TmgK
EkITOrf90Tv9c9f8zV3DMHXLVv7vb5vbonylivjF8P3HD/1x33jmB5OlLYW+gYyFO4Fp1r/uGwO4
D1Af632Rws7xX/eN4Wz/BHMmsO+f7xnjAz2sBTacF9l+zv13ehD0Eb9M2jjoNxIPJmQsxLrG6vO3
llhMhVvPttadzEGZWSCUuyGdhh10TvdiQRtpoNQlCiaUHnNSVAh7VHBkW/nXElEIiuQZPPkGS6i8
LN6T/GqIB6rS8spNvCy/g0AjPk8ic14sMCKnVEvKqwGnV+gphQgJVciqkz5Trdu4IBC05fU5xxjV
vNTA0K5Z97frvlq0fQL9ARsROci7apICvSi5Ue4B8jfsl6Fb7OdJzqOL/MtyQocl5znHCmRGhg1+
LcDd4mav06CkzyPeSqawoimSHbi8wj4PsExZvLK8VsGuYvpJZ7+SQMYpqVL88s7O7cq1xYHS8+um
cy8c5qBLbsYHVjSGmCOmJlivTjUZauhiO53ZpQVSwqmAD+orHHs/Lvk8Qc4uDLFIxLA8VYbjhAwW
21asqW9Slr1coyLNLNiARd1bK25xatUiwHS43dn2+21ev9/y84/7P3XXztRCK2/NNShsYqVhAEPo
TBlZoOxu1vwr3tSltwp0ikRIhshSMxOLFYCRPTzuWNwwnVaOKnGHdyqUTx8PgkGDaQo/hxx5TFGN
7ROr1e+RZI+Zb/QqEgytlhdyvq2d7bXLK26zIpLlWAbLFkCTNT2hmW5VnIWSGXsCmqtj0wzjvqin
DjRe3dg+Q63x6MIedJD07aqqZm9FW3TLugFGcVrO0O+SIiTVxPBzAnDhRHnxRVSQV3D0D5ThFBc+
pNb2tsztTwCkkouRdP2dTCfnwsppekkBvoYJOTEnARj4wvXQ7BbAJY9lP8d31OnLE2Z48GhyHOEr
w/AO4XA7N55XxI8wKY3DnNrKrTLH8+BjrfJ2kyOMMygRcDa5kq0hhKdieWw714IwUtqfmEfW9ySp
FBrZJpDyCHbtDLTI1Etz0CzreqyFbm9slr6K4BgPRwlCcY+mLXk0kJReeauTgvJpLfmAkKxffLcV
cU6utyi/a/iFyD52VubsTETqCGkzqTGMLu5EtjpHIa2HvHPCPh9NwzeN2TkDXMX9hEa6pE4W43Q7
Jol+BS6lOWCHB/qZL3zXI0bjCxlA9SPi4XqPxrP9IvX0SevERG6p6574pitaHizWS9+61ytAwEvM
BPFUk9r4kGjG+jwaa1XtkJnrb3kj1CuFmCzw153hnGQ5ezszb79NXhcfNEvtohTrFd+gk99jPR6f
McyVTwturCdDDhkBm51bPHV0OKEsuMOomZkPgiyLPEcOO0aHV7LJETSzUN4jullua6+2TnLuPVip
C5Ran59VbrWcEeJqreTa47LO7jCTzRu4lJ67SaCNThqAmNRyIRhmg9KHptItUYPmAjKUBApTbpNj
p0xB/qpBa/XyBAkebtZi6Y+moxi3gyI+Zau4z9kIfp2tBvoP0wGVCB1pOFag01M8OCI3ryoYmmfk
Smyu8z4OiYY5Ak5wrhcpOm6Nsb9H91SGllCbN3sEttzKtbljurB+6WQjEGMw0PFx3rVXoBpN0gJM
K7C7Ujd9WXXIrFYvucZgPb4MlkLOK8PWuKhUKMUazWY+A6PP2uQVvmj2rZSEPfVTd9bHWEZIRGcS
IkbjWU/j7IBzVHd96ErLWZ9pGrHNyd4fBp0VamGmbF26WdmJZtswA4VmUpD3QHHaQcPuimb4Zuoz
tkFlvK3204qwrYOeDvPHRpo9FPlEGve4UN0v7NHpddAH6gaRrtB2yDpZPlLzu+dmqq3X0RLNFc07
4wuaaOqcUTXmu0RDAgVwNO19XZrqNfNd7YHMiv7GSbwRjOVoSLTxBPT6PRKXpiKZEP+r5p5xl9PO
Z33BJWoR6KDObx1n3kdN2ssRQwvzFzqxIMljsoyLFg9GZ85nZdBxf7qt+0bAsPW9UcyvWdvpZ81B
cx1sEbvEm+QYL3PaSGa+13JO3WvPKIpzqjY28T3rW6pCKkF53/iIsT81qrifCfUKXE2Aeo7ZiaOR
THeZxrhIzVbv0mmiiRRbT8kj72V/SJT0poRpsGPSHIeiFtoThARzn7NG3nG/v+VrDcFK7yVDhZL0
FodpoJaK9iTzgtASEVvltcViOLD6eqIpVJMDlOyNLYwcb49Utblw5VZhrXryLlsa8bWbiSfz9VYr
KXtM9zGxY/PEO0TkgiMtaKzWAttWWBXJdpCe8Is1R6xZeoAgbA6XXs3I3yERAhQqUwVc1qE5zsOL
LkQali49++QUn4de+5JDSQ2YGaznSVbJiGMIL4jpdhXZcQ38tiolxM2Y++8aONaInJDxPkcfxypC
iqhJXFQbbuNCZVfi+2zS+hsW0cNeeqS9LX0mbieEVFqUEx8OPU6vXGR/qXKEyCYyMw2sWn5h/ld+
7vDysgBxi68ksmvRAjCbWZD7mTnqN1Fk/dFQOO5ZAhRhZ/HfcAd6PsQb+zBlg3pU89IMMY8je0Ha
e16h1795OTA4cq+V/QD8yTfRBl3APxsnvc8J4Bry7jhSkEQjIvCDYTb9zpmpvNA8WftCT6crvDkl
99HcovDXWHCpyzoEM5FwWBb7+m2wZBbw3h+yMdGCcUntg5wMBisWbkvZHmqTeStzU32HFuWtU9vL
CDEUM25NZ52vex7Rir8YyrOWsffApw87toCObePcjgq1uXFacXFIlmPku18lCyWCjmSopvVHlzAH
JmhrsgMh7fqdp+q+ndW6T9LaqV/LZBeb5bVRKcpHD9bbvkRndsBxm4SrAb+qqO8WkaW7oSJMa21I
JLDL5cJMVYNJRxhaP7Romda2DuHnuST8jtq+noyVh7Bj3AKWIzzGU5yHwYQ5vuZxw0hR+9ZhsY8s
GMB+xjDM17PW4iArUs4DY7xIlvdvGWz0yFG4/BoMH/Y81RdbmVwO4xVPsDUyWQOEf5wr4R3yGlh6
glTrVA3Lhfi7zxi7f6gn/uml/qaX0mij/6qV+r9UK039Syf140f+NYBgymCqloHuDPmHueE8/2yk
NNiqGisZ7Lm66zFm+LWR4qdwECOf/XUAATtLJzqVv27DoLAv/D//8Tb/r+Rbc/djsND/9r//Rz1W
d4Crh/5//0+kL7/2UlCNN/UoAwTU/ry93+VPDJR7xmu2PGtZi8MawaXE1YeR17Ib9appJ5eJHg/u
YaUg1is6jqcBEZWGPrCt+ge9Mgfq/s1swfiNrWIrc6Bzdde69xkOY6CMwZgzLB+DVs5kz5iGBHcM
oHA55IqUGF5Q4OnVdCQAokLu7K+g2Yf2ui6XvA6nKUNkx5lWn62tHGLRPKnHPLOX68WM4wcgIS1a
KPtZ6ZtpL5vJIQZl9kJQ0O053xyNFZM8zbesQn/gsUHXl6UA/7bihJkii38vkshHJXi8FdypXdrz
x7WYrFe11dnl8qFO1xnscRFRGKA3QVKZ4Wc0ErXc1/NU7pmblm5oeU12tKuk2+pxWsKgX1RQkgoD
bOTay7AfRMEeRtkcbWllFocWnd8uX4WDSQuD9uiTCBDPrBji6Va34voFKz8OWjutWW4N+RCmfc+C
O2kX8oAAD6x41yoICVY3PQ/CXB7jtcE0J5KunY+YeOYtb8LiFyUrZNSfse91Z2lpPLB0W0SmVkyR
nbSdhlFTnCVwoy17kihRuntK+qyQ1tHGof/o5ct8Rmnj9XusAt2wS3tBFujEpR4qmDXUS2cXkQ48
sNobQxmjBbBmOq58cJjb5lQaFmsAB7ejKZpQHU20jfZUHchXT0NYaqO706WUzIfyJoCHTeWw6IPK
B520rRVsFprvDuXZ60py9q6wuBt3G5Y0Umtzea0Yl+k7T1TWfmzm9l6rRXpV2EP5DKjF9mN10lhP
ANo4lBMDsVAXzm1VLQKdFeIPAtMcikE8Alw02qxNEaqhjqaLXCb8i97tbHWk+9GKBGNnJqcUsYjj
N0ZV3NulQVHB0x6MaK40RyK+9eNQES2JHj7+zN1AcGGNw/YLJCL2QUs/TMU+GTr9IS6z8Si3BYte
ogZkrh3394QcvKnwHsJpQfwf44unqCiX7IgGwWCinjCnDhLb1c6VjcizoA142XC8e/gv7IzYP2h0
1ZNORh1kSSPs4+6BOE9x06HR/VIOVRyOXbI8UldXh3gFaRkorAZzv1WY80+t0t8uzVzfdFaeA7Vt
8jzzwZrEVGHFZuqMm092QjMsFa8+kjeXPA0gWwmcGOLyY2G2egCrgVjFocIOTN6wcGJWBJZZqAxk
ujFYhtnwdk1tovtwLWzaV+8xMaM1tLeiir0dC4LyW60VyxFScBPMW/r0NC+eX8fDWw5Bgz5GysAi
JOyQl2hOGlN/xYf3RPVsBXWRIJ7zJp0ONyRvgO9R+m2XtqN9J3tG87xsYRHzIv6ZMH6rh2xY/uZU
tNCw/tWpGLyW2XdCmbJfDsYfP/Xnwcjpp2FZwJy/GbFci7/wz4MRpQOHH6NEaI6YKEwGgH9O5hnn
ayRWo3/Y7u332d8fSgdD/2Ah+kLGrv44Nv8tsPhvQjKEDgz/N2wi3jQscPpWBfws5xtWlnzdOM43
tTS8aJJQqrj38w1n6siJYsxaTjllWRGpajG8DI05fSrMns1379Xd00+f3h/n9s/ntPar8+L93WAp
QSPrgDbecOu/vhvEoKBx0hG9T1drN0mx0raOTsNubZ6GBsWjNMcXhxs580XlsrPscsEBF6+9Ywau
59RfvWFA5YDilxifstQ+YWRytf1iW/E3yGna/GNj9Uul8fM7fpc7/rzZ4PMzEZiyWcGfAjP9N6+I
uenXbG8ZbgwUp0loQ6r4NCFsgdnjLI2FL2rW8jBz4Nuumx7OXwrV2FeTWDQC8JrhK2PLXguQoVoh
SpGG7KcqpU13hFUkEUCC9A45+qkizqkPHeIXHvu0uyqY8s0RyAX7OhPpVO3/+nv4r18D+w2V4TOD
Yshz77/0TxpPdhUJ4aBlf1MPsfdIT6fRSNABtX5bj/Md2ALvvo218vmvX3a71n7+LB3gofiZDBSx
mHN1Y3tbP72spc6J2fZJfVO7q3ajFel4Q1x5kJFy9PjXr7SNzn9/JVogohpwULGV+u06azlV146D
8cZtVfN1m+aU+3hwF90v2jRSu7FcA0NdUOsROyyrv7tofhWRAqvDnqvqIBZxerCu+/3lUTFlhEQA
fne6wnqt4CG9FmwAy721VqyfWeH6i8pXzxCyk0QPF43zbSi9/ii9xTzPjLaxyiMxJo3OIfLQEK0O
kdtdlm8ts9dQVQhZDSjWTDADBrLQvxPr/dcvCoMUjw30pzqaK3Ortn/6olR7tGrLipVrbYyrV4hW
fcIwrBhq00cJXCcnCf3mS+J67XleuxT6jkkyoI4o5PsAvbsJljRBkQdt41smDOfrhO/e+RvRPRP8
37/kjQy6ETs3I8LmHvv1XdrCzVSRDsY1FV0be244eOm6n9/P6GGCDSPmTr1MiD9Hmu3UQXJVUzgC
nym3o74ou+pjW8LPQKkqkyeZV82RCmeAxta1nwCpYA1DZQ1OYqsjyIajpojzvr6RW6HRbSVHAp08
98k3oxLRp7Q6ILQoP+p5cpeQBjyzHHS6G1aiD8N7PWNvpY2WLTrPBnNcATZJNz/jTHdfqG/NU7qV
Rut7lSTVlMwervnsqLzXUXIrqbStuFrz+Q1H1XA/qgqVl6wGB0x1Nx7NWNcfulSTxT52FOo1AGfx
F0zyVHFZ3SmfUaxUYdv2BCKhUzhqnVd+zZDEc99v5SAwUCrDaSsSxVYuLlvhiBfAuyUddYadJrqd
9l5hlvSCxBPLxO2CaStCK2ycZEB6t2lMLHbIfGs4cNToMqi3EtZFqvY8V2p6pcO/uLfI39uPXq7o
VEzV+urajYgYYwEIYynGRogIoVcolPJ7/14/r++1dP1eV6OSabg5KLaX97pbbCU4cQbVoabU9nmc
U6FTm1Ot5++VuxNLWOTv9by5lfa4W6nyBfV+Ym6Vv9yagOy9H8jfewPjvU+YDWc+28SllfGF1RF0
DiRrW7Tv1zROdX196dG4bFFpHsKsonnTIXoN6HLHYRxb9WYohooUdC/r1v3kQa07ViLDMpHrZXOv
Msc+5ovBDnrkO4jBSkCg5esiyRmUTcx5SCKD7CK7kIkaQL/Q4luMAbbTHIrFkWkIcdIb0BMPBleU
jBuNSeTIWbizlTSPbyduHRu4A1NULjij6KtdXWbCQ1rM4RVH8yZlVH7IGpeYJiTAzlDBw/dGGe9k
6ZSkGkAHLHZWnVRr4K4WT8xaL8gwr1KwPYSzL0l/12dKBQknydzvyjg5mRqqjT7sM9Md3RvrXUxS
/yEtqee+Q2nS05oJonlxb1RR3E9rR+ODIHK3lHa1HNS+r1qIhsSdBc5sLeVeZF0Ghsg29SesHChc
sK0yOOVfqsIWSlXQuQx1/ZSzB62OhvCGkm3eYH9cR1j1O9oaXbtKZdoTIuGktL/7WEwtG6OB5Edy
nPQCGgDvIGqGMlkjV5sBisCEaeV15S5c2gyvWhHGGowWYVhWGSaxkYyhU098nZnTU5/Ua26s34Ak
eDZpsQNJusaCjPOoUfEfkozQQESC0G1Y0jFOXse4IANMita7y2OZmwFsu3wldi1HQUGKh7nT2pi8
dCf1nDbSMCs2xzSDYB0Vnsl0bftzvuaRqcDlkzCAxH5NxCX2fwWX+tIgFoRV5eo3Gvq+NfPdyVSM
B4BS+nhjt94CLokUr2v0CxxJCUlN/IBHZKixi6FV1y+rVtbpqVuqct710lqzKw385IOZ69arNW/j
c1fj4t2BBHGQO9orswTiGPMqLGHHMNWXMdSQrHsppaSyyJN8uu/ZeXxpRWocJkcmceQWSHPxIcb8
PVbZ5DODzQmdEqHz5qVHoP+gDeSp+tKGaYH5b3HmCG5xnh3ErCNgq50EWnmmON5jrbIlDuo87/q9
U/YkVcyLObiB2m3DkVTWvLGGhHntihPMezRclau74ikpQlfb5HFD78X6XS7Goviou7VnHmcTF/D1
MA9b8Zku853FHnZmTVXx0k2zrmRv6NWw7tXC2X757a1Lnk+8r01tZVo1vwVoLT6qjTEJY7eYuHXa
EkTLpRYOt7wYqQoS/hnPVBxv6W2H+XCjyLRsMY6pFJt0S8ES7Wfq2BGKvEmmo2XqWCTxv9n/8Bvx
AJk9bauT8cw9EhLrndi+ZAjQCM/kuoBA+CqxMYEcE8ScGMOs9lcJZW7OTKwu8nuX02KP/lW76byk
ewFyb3eADtNMPzXoCMarmECHKVyE0xHl7CzGvtX5WJnLd8tbwTribh57Qiw7dZmKJ8nsqD+wn6i+
Lyv6nmiz+qchfYBrRBme1X5H8o/3pKhxtWOvlnSEgvOYW4RMP2bg3a9I4M2t0NKFnvDYw+zrA3Xw
Htn1TElU6jW3yQpuxzuadaN13yoeyMvJ1bikIrk9saPcIk52R8AsM3vm9d2VJkYdkJFXDhMnrTGp
lN5d/ll4OGgUQKDaafUGoX0deuIj/QoxCZJiqfNXzZWWroEpEzs5tnwtqIeIp8MINE3D9bw45X0+
gTtxnf6A32yyDqskaCQgfbtf9y3Anua6tmeThRbxpFHa1dV0lYBTAzpr9VX6QCXSf2W3yWOER2c/
QYln94TlaHI7ToGluy+TTsuetWY13AnNrVIsn1pAdR5/Wc8sL3VIBTwpcSu/MBZCclo6vV0csUZp
F7ZJ8boXG4s+ytZt2oeVPzfu5qJcrZvKbrdY8nZSbXBmqTmz8cllH0lS1KtIunW25Sc7Fc+OvsdR
ORtwTKeSwIv96iK1Yi05J064xIuKapfxaPdEUKT2kMODAekjMu+Ra73q79gRazxg9dbLdy4ySOnP
44vujtLVwDtMzieL3HIZSuzo5jXSKmDbXYw/mMOdKzrCeca3SePA+C4zhoJsH2QFxp0+q6V9jOct
XTebZyW5LoTSyhA7OM8MqrFxuC5Lopd8Aatq16ebgh3bv3pc4C0KQLi2kzFUTJ0ftvp/9gt/M0lB
EWXQBf2FVivNfpE3/vEDf0xRXPWDRQ2vbi0buQPWlo3xxxTF3bYLDptYh3n8u4zxP6comEKQdmGS
2zA4Nj/2L7+I4X7AvqDCkzB4utCP/Vv7hd+w+TxmaDFcxjuAkOiF37ViPzdEsVTIGqIlOgL/bWOw
3mvxMS3b+GSBfQjQJvRP2EjWXbsNdjU5xyfQw+2LR037yard9gVucv+kGnX/lJCOGf30Sf5/xiq/
NULbu9OhdGwMHiyDNG6/NkLe6EKrJXn9mMPJe7W4ne86lobn2trSyzqq1r3XqlPQkzth/k2vSMf1
axuG19zYXOdo5XDf2YhUf311iuGyRaPUHZEOP4MMNoJRQiy5LjysdKHdWs4ZQHUNj2+xnavZ9LJP
Wi6yz/Nar1+dse+msF0XkhbKpI8Keyz3A1ztIhKEl1+YvrRLMI8OaVk0OmeNB/EOb4rpr2KM/Xyu
PC0wp766TfUFQ7ijbWJ9t+sIMGIaEY6kyCLoGVOlA7Juz4z0bf0lceuChSQSlbV3kaiTfY1qvBw/
piAyd0hR6wntqcGqO+k80si8GGOukZnqkyKEQu3iPIxoiMrAXIESQ6tr6xvBEzFSUkVOvoBTdwAR
GQcFTSJ6hAGZxMq4rSPfmNq+RdyH921enuvcrSgFe087WzKPQ1sswxPlk7Od+iWCNJW0Njz2aBIP
ALOXHXn39p68J3AYDKF7n6lk9xHPQH5R4a1pYZ506kvZqHZIOqhKgZPOrIZG/MW7yZjdBaqPY3+c
YzeZycfr0DatZjo8aBhSonpw5Hj0XIx2Ya3Xw8c5Q/URaIbsEUxgvtzBamPOxSy7MFgb2K2mRGay
Glf1LHACJEm2DajpIfxcrIjm21wxD9ak64pfmlhLpGU9O/niRqll13dFLSgvE1xKkJhhSJhiyGuC
Z2YQk3kudmKQ1t1S6sp+1d3kawcHc1eo2Y7F1BRyp3pHDLzVx1VfJnjNzZif1tzNQ9canNfUGdrD
Wqlr5JXtcFgy0WCf0Afyvp1cX+yANmgG8d/V/d4dcg2wqUuzBkb90cj18UDMtkRtQY7sN1Oq0y20
gZng1dqpvmGcLhofMJHhdxZxM76nJR1jvwkYtW87AqII9959mii5cTMWGawTn7wMW95rosrm1u/A
EKN8M+IuQSQU10SqtUPxtc6RArn+IPK9rjbyK6djpQFVSvHrMJbjqL7uO08gpsTH0R68ejL1W/xI
8WkdV+NYqkY+PdtzlnhnpFLNKzbqYaTuGRFeOVqnDG91POZEKANfTQObQW8WAUitlQgrzILgE7Zo
0CPl0KJxUtbsHsDcssC03QpOhSMVzlwtqiQknyxpP5seyeF+odRW7XtY/HFUyYKgwi5Jb1Os9GeR
yqxFZ2o0r1hQjaMmlnJLPqa4XYq++Ihod3sYYjEikzyrb/N1dG70sem8QNE9Xk1svxsNmHUPr1GT
UWf1MSrQyeyfhszOTV9kE++eOmRlDzevh6yR7UsfW82LnHSPQsrCoxGmkhuZ4cIIZXlU5/GLSqGv
XpPuaKk3XiwpoVu9bV5FX3pkBislkPLtUe7xm6fINvDCwQDjOVrAv76ZM31FymgoGZHlEg5Xv59j
PS7XkJNAW16tcRRquxXhKv/BPsdDflYuoAYwHmmrnJ7rZC4z4ssVq34dl4ESZRFrf4VT2b7peo13
PAHaUnaQ7gl1NNH47jtXL2+XOp1mcNoZqIeeKLrLmCX6Lbn33FgkApe3wmKgFRB+3Vihu0xkHTfO
gDZugvd2rhDT5DwSgUf7etWax1rT3OnG7MRMUp5hxWPIKNb5rEy1XBAvisILaIdrLWQPtqg+tDMX
4nznyBdkaM1NapOeFsL/b8iUUM1jos96VJDY86XXhk/GLO3j5Hm5tYfZJS8ji8YyVJAVTns3dTuT
TTsZlb7eeHFgWnm805D/XlOdxx2fzFKf01KKB70YZ7IKgae8WVONsot9bbprZBEhMVbWoNSs+WyW
eUOXMqVn2MEC2RzswSOA5daK3FlgXYLrfQRpsDrsF2PloeCcoYkwPDiXHtotX+sqB0Af3j7XHxsd
t98yoDLeszBZePpNdi5CnuNIuRLL3KGYZjtZGf3T+xn+T+H4N4UjEVoUDP993RhsWIW3IXsbf3Eo
//ixP6pHR/uwyUvIiaH8MTDHUAD9UT06xgcIfuxNEKCYGsG3jLJ/2sGB64SxBttgU47wPv50G6sf
OOZs8qC2kg9Ry7+1gzNNrAQ/ryNMdh7sO1QKR55qW5H7a4nEOIvYKfjhh6ZONJJZsjJKweYG1jA8
L3bxxYVz47fNOkSsX7yAMEHU/fNS0NkWbaAO7oM7ucWJK7m4nsfyPLlmj+DCZo0mDL9UMQk4Oav1
ZTRZZo/1ij6lUsOOaAlsL523az0FTSWasICl0KXF78IhFYPpxuQVaZ2DuFnjNRnd4lsEJxOoaqeG
5CA9T6X3MBJFQLPYbHdJ/sVWWpXsDf54oWENQKwiju0knjU3bYPV4jDOGURGVew8guz6iBjwy4Qk
nZ9tn8uGfWsyEDvaOAz4bP2CCxpdac3vY7fzEKmie7aJFOIcZF4nFX69mkFPMFc1WfAKgmvhYu6F
QBv3fDQTs8xkqMB25cV3vVB4QNp8lHCK+1Dt+EvLiY/AJBSVX4GPQXWPVdb3ISNAniYq72FqTSVK
Yx6qI2TqQ26S2YuSFxtiZ/NPC/Mi3XGItp/Ed+D6mTfywNRtKpWFj6AtjSGyBm29JE158ZZyisqe
l+QZY11ZJkUCjxEdxSFvyGjtIgRW8KnoGfbGzuiGXlN/X+qO+Ykh9MCKsU6S4MBIlxrsLS4VfI7C
e6BvGiKjLolRoDJCecPxxIDLhTs/6YHIvf4hduOCdGI7RifCCdau6nqQLp+ewUSA9to5upry8H6R
ZN3iEtLQ9WHrcB0wybtUkwuBXfUeaMsnRpX8W6ValynjTSV5YW5aTExd+diHTVLNJ8fDpcjhylU0
8GcRed1kvYZmoen1yMFkC32DWntlioKgm4FuZVk3XM/fIUcb/4+981iOHEmz7qu0zXrQBukAFrMJ
hBYUQZFMbmBMZhJaCwf86f8DVlVPVv7Tat+LLuuyoghGAI5P3HvuCpCpt8pl8g0HDp+94t/SEH39
aGjlWvYeUVRAwxdfy8STDj206dbqojedH1ATvHx+3gUlPNFMXFa95O8l0MJfMNF89A2mMOys+VE3
og9ucq5qLF8MxLg6PZdLpVruBVQg81Me869wwb/RX/L5T763GmtyaAbeLmREjzMj5I1suE9cV4ZH
CdnjErvcHb7bvbjYGALh8gl7+CxXHnfj55tR1twUUuNL66z4VpAtvQmZlh1J1XI2dshFm2cdhU3p
G9eiS2sE65InczvTRwKm3xLlYW5aEPLrorV5S3l+b2QUdyev06ZdxEL3bDVhwsRP8cR1uSlnaZ0T
Se1cDhVXGQmnDITL7OKZ3KiWzkHg4e3YEDGTb3TuE5KSk/sxdm4+by9qHbXXDcqcyUYCNiC6WlFM
V2hP+bhteNzHKNbL3aRb2YL85zbM2Jt+frZAThb6dXkWY7gcIVwCZU0BZzFHCj6vcuVmaov51991
kZ1tGCn7W7RZ+Zq4jTr4vACWK5xb/D6xVbmzZo4xf+T+tpWv9p8fcz/IJZCFy2jKzH4zpkb4Rnqe
tneomANg0yDbBkPbh77F6eUk3zAo8REY2UfEzB2VG3ePThxjUFi9H5gl3hS9Hcoz64rpxpmcnSfT
b4SQ4Dd0ZXkOMzPb5C53BCEn2j5yuE8rdFvnmXn81hVcZGVhlWe6Nn470TOcvQXRORwOzNsZR9k7
aMe0ZjCyz/TlI5JySwRur1trVkXdqjG79iAFFEN2CN56SgqdoG7H2mikewZuZHC4ST66z5iGcDDv
Y0BN8MypSZj+mRuo9mNA0Dcs1JGXIAeDu4gYjD22RP7h5tZvZ5PpU5N93rRse8ZAizRcI31857Rc
Eq1j35vzkn5O67NyEF/w2JFcTM1Us5RL+PyAX6xZOpUspO3pZnCzD0SmvDUzd8Dne81IIltnBT9y
MPhc7ZKdGm1Vt9Y8eiECBhnv5lp4B6mAhU3V5DsvbD4aQAFuMaQEYdEaRQnnia3lydZo23cPxCPE
HXaLVeM+FxVz00yL7zQJ72DhqVkkjh8hR2Ah0fIuN0h8nvUNTFJSissJqxQoW/WaOTnFpaAiEBt6
uk5bkXOTfjPTalobBKqRGK6bj06U5Wsoq3V6YZU1HAkv4CO0dMYYqzAy7GGT6si34irp7+LIhuC8
EkYeuVsMO0gj56zXN0i72m5DC10bOEMa7ViHw5vWV9X3zh/f7USvhlVkTdmH11iaYg+qKdXBP5zk
vi/basu4G3oC0X+NFdRpyz2f2qO2jngUrVENhReyLZS2zS0Y9jcINDwX2ZqNjY7Ukl57ITRqDGKi
7PNzGPsWZPs2N2hu56xJbpyRUL5NROKxdi0HyofYFY8/lWL/wuCJugZKGHM54QKIBUn357om9zXM
+1U77N1knnewlj6SjIeLVXqPA0MQLivuOjv5p1ByzNO/1lO2sMnyMlFQuZb+Sz2FSMIkQ6Qe9ob8
POy4B62EFlpCACJi9eMf/5W/qCGW6m2RAMEDQ6yF0viX36ZkpNlIbod9PnOBLJUAXjVtE2nALv7T
BPwrOjyEbgx8/34TsP6Rv8m39sfP/vjfvuePDsBBne6jaUI3RxvwWeb/0QE4NAcutfxvw2OTT/f3
BsDy/8qlS3dADistAryhvzUAjI9p13HFCeGQ0Grq1r8jT8dq/MsFu8CcaaiBFpJ0ixD+l0soS6mJ
DOU3+1nM8QtC6LJmMmohmJ7IDA8mtwXsUTfzXV6R7xTkMUUV+i28SjoUsREDCR2rMl7CZEBxUJYs
lNnyyB9TL7Tl6Z4GLFIzqs7+riRxgOVi/srogFsRqSwIFHTPs6VHG6LisdXzJib7kJrsIe154E1T
r27y1OkRtQ7UjS7LJXvhbLdHhn4ZJQEPdw1L3qqPccWx5G5PE/YrvExWzkTHSXdMQlj0krRSH1yV
hAcyBfsrrBT7CJb8NXUb7SXJC54/TSlWdoPhcfDNCBUApXLtdfWtmjgkiqm7Hxn1OVrGHxnylxqx
ec+9joHMZ4EzO5bGNrnsd8QtfdStlUisfz3rbAi+G6dm9m42Pelwit8ej+a9IEKRFX1/6SsKgcGk
yDC8x3AcLkboA7yZygdwAcZ54iGAt4qpr+kxvzU94m/n4mx79Qv5AWSZGf10pH56pcA+iAYRX25Z
99mcvTYOtZ9bVQ8EZKqv5Cbr6xra7BoK77AdWIoGpGAEXIKPkxVu8F4KHJhieQkEbjr8aL+ZrB2h
R/qtlWnaFn01EfKdnz9XNHPPLN6oiZbKv0F1sGWPOiHmx88c68VHp+o7tKeKqE3t2BNt8VbZRvtY
MyCFzMkyOLDqnGWeWd8hJ9yHnmIv7PTN7Uz+youdeY+iS6pdNbWEQiHnIJUnczcKf9/eb4S3wRHw
hP2aybltyafIDuEzkHeNBzvqinvTD4d3TQdCGLhM+e57M7duigT50Rof60RzEjdqkzMKtZBlbiBd
Y0QzK+va5T1CaS/E02nFbGa5cxg4jck6BvoegFJq/F3bWHV2iGrDoECYK6DLDqNRbxTVjWlMwwla
dg9PqdWcJxbIyckuhM5Ish/X3dxT6CWpmSAkZwW7NViOtCuLNK4TsYJOf6hS3cFJkfbzB9NLpe08
9Hjhx4zN9ZKbLWDOiGwTKsAENQ8PfCK/UuPhPwf9v3LQGxzPnI1//6Q/fIfo8PMx//t3/H7OGwZI
E1SVFkhMCCDUAH+b9LCY/6tpkZaKHg00wP8e8zbOJXSzjF2EB0mdlJa/HfOfVDkUvrrJoGfR9/5b
xzzH5J+PeRxQOsWIgGGJZoxV4a/HvBE29I4hGeKxrR2iEIr5qXTn2dwgUp6BRi6qkcwqj6RLi/xB
YZjzvxmm+yOmwXiw3czCK1JZj+z4pi+ZqyUn2C344Fm8oxipS+GxblCQnjGtqLm/armJhCKOpGye
9LIJNbBECcCDU+bDSxlH0q5uXDP2m5Vscm+bLGgBQIxW4KZDE0B3YNFT4KPk0eVsURjReab+cI8V
twdEoMvwnFt1fe4GNF1gTpujSW7jd+RBrzaQiu82+000PpW70+ukfoU2pzPNLcRBWN2b1aYGf68X
zxyQJoYWNcfTXq8rm1hST7spUy2c1q47bmPia9swaHkijOwq6sEoRhLp8n7AUijTWy2OzS/orM/2
YNUAjibmIEmsX+eurK790OCv6vUvuZP4T5MzzbfA4xeZiv9lmjyxGXViv6yxuLdTrdnbQ2vetEXR
HgbPCgM9hSRDyLY8OCJOLgRBvrEeQS/KwoUHishOTZH5u7zSxm9d5oaHOXSsLWy0HOkJ9h02TsYP
CgtkkF7XwiAzkx/DYLYbn4jnF8fw4MNGCUiuBiFe0ID9ejVNdpuOy+5x8qovRVJ8aaD8X7CaIQeN
5fg17OmBLAvmuJ0lyHxrt2AAIcuRaVYxOgalrl88uGqyF2tQXB+WK/KpGTuxZX8FnTcc8mzvmgNb
qdjFmpszoluX2jhaO320xLzGIUflITIjutqZkd1BqlC3mO/1IFZ2c44tE1EdzbHDb4Fv5aMQ3sEh
bWeodlbyQOuan52ins/xLKwLvNh0C4VW3sm2abdl103vPbGPJN/pFra5TKs/oI+mdELSNnYFSaLn
VmF7n6DSnfGlq4q0Uxl9Z5GsBTkizn1s9GW0AkHinozah4GY9K6OwIpFhGh9lcMlJDg9aATYq8jr
hmeOd1gfjTWb28zKGjbGzPbWZhSDXYtNhz0sPL5VVZj+aSwKVh59DcGa/V/VLviEM/o7eXYbUeOl
nbuniOFjwe7NjD+qQVUbz8MwTAqwOLeO9l0oRycwGhQ8s49IUPZoiLgnFcG7W9bTbqr7XwjgJfuu
dU91WCZ36DrjbY55/NtIDwmp3xDvWROqo5pY7wVijMVueZqtWqOXLwi7rTsNUsOajTvJjjTnEeYg
OZ8qaG19AEetOnpoQ2uyY7V4Mw+munMdmmXVoAkUYirXqKDNQ2dm7TUnJnCH3X94dmKnuqceidnw
hBmsWD9KTlptzSun8L0CgwV/ElpuDx86avSgcGXDnn2cNwx6U5TV4bxJiDF6GqeGcZ1sjG3sEKAR
M/eEBWOHl9gDaCJEszYwfz0miOauvjXs29JSt3LQJVAz9+gM3NYrmH3TIQkLybJVVHdpYWobQxod
A+zamx+yLq8vOCnNR5PAptdEN5q1JjLsIrKVB29O4vCAed6l8Gqoosg1tqZavxSuhqeukvcRq63z
DFA64PDUbzrAH3jo2bsjy8cqpjf+OrKkflCN8R1Vtbip7aY8IGE3D0U3kBFvdEUwAVYnEyOMdq2J
yjhM6kfNrWf0uqbVPyg/nn/A9GTqrblsSqEr3rvwCRAdGVCHQbezPkqcbOcOU71OFqCJbqr+hHVz
eipz3d42dRkFgrLmok8Y1ivQbAc/iuU6hJX11aoWtmEt80BD7btp7X7W1ilCyq88BNXe9n3th5E2
2mqScAtmYQ8fachuzmbWfe3AogS1XbAZb/S3SBXRpjHynApsZAc3dloL8LCJv5oq6s9tkV87iBh4
A0UZWG1bn8yll1ClA9mc6Ms73Uj82y5uQSj3Q6hY+4t2V9gVqn9kBWu08uN6cGP7B7r3cSPd6X1Y
mpiMMzNfhZmMg1Y42pkU42ZVQVr5Uk+MrmyjVldgeP66tyrxFbUB94Yl6rUC53MAizxdynjQOLAi
4MBOYr9m+cgs12W8YYRluVN6ZbxBMbDX9DBP4cCRbsrZRHQgYHLrGstjVBHTutYVk38/vyrdOFA9
6Ki2yZbCdE9q3aokAwo8yHgv6yz6QkODVRgM5moWZXyX5h2IeK2J5LMeieYI58A9Ruw6PE7Q0N9z
bmpB1+vnDlH3VanhbiDfYNXkek5WWpvhPRyGx3Q2i2NYLVtkkeyY/TIzVVGM2kK7ZqxSmdi2FdMn
C/CfXUbePpkEeAQPMXNnDUWge+E5zepsV4luOIQwgxAd68la1oV94IaKt5CtE6yZbCfMKW82kxcW
5wigB4+iUL7FiQ6TGrnfSY2d+264ef6t7WrtxgFD01mF86A88GmzzZjJDzHZwlI5EL6sdt7gDuze
3fEJzeJwdETxlqq0P8SpG20bcLO7cZiJB1RQqUBSRd0xIU9jQziqfcXrU90p0qjXHk+ukTifeyOq
za+aLOXZ56lMkpQRjl+MJNH2uRqdc1En6dFMnC0etSZgk3abCft50iSUUq/IN0lphSuXgdej70X1
bui95rb2IH5OHTHqehP+8LKIIxBI6c4jU5w86S7fd4TanGPblqca19XL6JM34XbEWdUqb9ZIm9SH
0+SPcQGxysxS9wFvrrPtjawPeH0AGlLrMnKqburYeIXIqK0YTca3aV2dc6nNl0lMZ1J77ae8ycpj
k1r2hu573OHd8rfJlIWv7TBPO0wy7euk0QKjrPU31WiOBxfa7jYX3as0OFd8HVRtRAsK3bKA7RK/
aYMzr1ua95Xrpero+6DmWGGfpv6Eb87Gt1UV7PHzKiKzRa+CWHfzp1QT5QNFVXYqG49HvWOE+Jhl
5qW3IKGMne9G9U0e2dtCWEsUs95epAWUvJwcbRendrEFEhqd3RQIZ2umwz4K0wSvm0zFXeNgzY7B
d24nb0BJmaZOIG35yqYmDSpsbfVOojO4rSUB0zidjWOl2nILp3h6GzyECit8ABQpWSecVYbClZBI
RJlrojund/K76ldB16xT5r4VkR+ueSEkgBTNNi1KH2cRIFZcOroXFGnGdF61zEKwWRXpyrCz8lJP
ZhZYGZNfSeRnjEwq+h72rbm2S0UOaCHIDgECNl2zLL2l7g16hFZbaZIProc1T1AZogjmHMCaS7UZ
gzAg0V7TP5ZotlXPgg+7AflfgAKjjQFkakXpgXklz+4dV7Hd6vR5OoVhpwdNaaYHnY/6FXtGtAe2
Fm7ccqg7xvNdxmRk6IIoBoHUQPGy0QWF7gsRb8umDb3bKlH6vVvzQFqR05neGLI33qfazZmVTBwI
o5kHFruKbVhCmjIevAl5T7gORy+u3hkTjcJeFWXuF4/uRH6nfQxxHWenfvL86lHOI+8a7sQJtQXe
bSplNFvCUBb0eRTQQUl8DziAJEPki5VtrWEN71dw6Kcf2IXi7xJhJhieznnhe6pX/IQhjvexPoRz
ONE2j1DA9M5LjgNi5ktT89VVJ6qvFnceOrZ2y2/UkAj6zZoIOXOXwFqt4AJM5fc21I0LYR0e+q4F
cYyohOn/IB4VKzxCRaAg23mNJE25qj5BdIOnBGzm2i7LqFQwtdJAnt7rkjGMQMMUMYmQw97Oe285
DeY1VZ+5rphCrVDQFYtsLduLFlKzmzvmSS87plYLwjlxENx7C9bZETObQlfj9+lZXT1NyWh/YeHJ
0hKideGyptSw8elkkei8c1dpAaJJ8n7+Kp3wNko93lY996eHiZDE9ZhGWNJ7tksXUGFmkPZspFti
xPDcMsYc2D7UQKh5Ci/mcXxdaWdQI3fQj49TkaaPEeLSrz2lJz1TN97MpYoeCkd1W1QCzYW5WbrT
/J7uywGefKOFo2zRbk2wEnAmHea0ax7CsCBmJKn40kH5ziHr2vLaR367QnLePBMnaLwYtde8lFX0
HJI0cLbZU+IoK1mJWWZdg3rwdbBQo35y/aJ+ILGkK9dhWJfuBfSmfV/GzRuCnBx8tJoiAnpiHR+R
1HnsJyoCAK6Trg7qaM6/pHqdPnkpIHPPRE2HjMEwd7RC/VPWDvL7kpOGRsuOTl0R1YC2onKbtik3
IfHaatWK3plXtB7UOg2Z0OswduQ3NIM6Fb/Gvq1dyOXNJ8S89PPk2kY+lRhDQiKnF3lX52nGxnSV
fwB8lhzihYbuxHDRi4WQni+sdHehpgvw6ZCU1BPboNBhGUQoL35IDg3dycDacVSYXPkSAljqqltt
BsqeD3W4680xv2IHZByruK7QRpJf1OjRMVyo7jWVL1NCv9qXaWgEKW1ZRf+5FLKG054di+I6KXVn
OcGijT83EtNfl6RF81L17KRvDXBgFms5QTPWfFLlxwrFezDEolsAzbZQ39FU6fLO8LV0L0Bq8gNH
bf7Sl1M9PSqppTxftZ6Gt78b9M5yUSwMLjtFlqftJE+8Ja3nbauoYWBndUY1ZKv/LpDdxgu68gbH
4i7U3OYxB6bwT5y8vwRH0D4sDnp89QzxGdE7zrIL+smLWjeTTHPLkDfsW0jw9QnbMEz801OBMRKH
ZvRqFtZuTM2jlTlbzW63TmxsgHtf6kERWY2mZtR2PqBplmK7n2ZT/8f+65fN0G+vTYCcWfZDiLAX
3c9Pr60wEJDqoSlviK8E3kStGO6T8Z8kI/5fvwSkzQIEQCHv/voGMKicaHpHeZOYDLP5n9CIBHSr
7X9Gkv/KSNI3/rFx4Y98jL9UH3/BbzsU3/5Mg/jt+//YQ4FVZnTne/jOP4VofJh/7KHcvzKihFFA
4uQvPga2TehAQSJjZCA+2hVc4zzU+vh//ov/BCOJ+FdIzWBi4VT+W4uoZSH7ky9+cVg4zE8NrOkY
w63lL//5gkXjm5F8M+n7bFo4NR85OVjTHB7SxXcqiQhM9GOnhxtm+y8GE4LU6n5bcf5doMKi7vv/
XgILYwNFnM+o9vN+/+meqRwhas+LdEiws34T2i8zLvIO0lxZbKPMJDSub4a1XxNIYOfcxHUEMtq0
y400v9rInVSMxgTDj44HMqm8be/zhHHxry0EGZsmgzp0jVsshsT2bk8cdRWCoJIHUPaaIk9a/u9s
2ysy+J46RZo9jV6nbWYHXlqFNJpQLXFGdVMi2deRla+0trOstZ7hh7bK55k8hJZrYj8Jb1XwXMcY
c4oGLMYJ9H67JyfRg5GaUN2wY6Cj661u02VnWxvuWYYMm4nJlsnj+V74Xw1L23SR+6Y6XgFbBtzL
AAiFGxSNzzAw3gxVvh6p9vBDXCcNUFQDgw8372bs61dWaPouyYe7qHNPqPa+qWgI+jRjLibznQBu
uZJ9D720LN+LydZ3WYoBYNble2lH60gM3bnsJGUcvoladPwyBY/Ouo2KNAr+c7j8K4eLucCnf3qm
rN/6t7/8hqa5eSuI4Ln5If9y/NF2P+aflx6/f9sfh4rFoQJw2odrBsLacn86VJy/sriwiGn7W2DO
H+pW+GoYnwCyOwtvxVo0qf97pvj8OI4CLhAScMnQ/oW19o/Ya9YntuPPhwrECyxAi4bWXVQZfz5U
0KCih4IduvdHyMNB2SKJnKOK7jMOR+dEd9mMDxHia0iuzL4OrLP7+xiSRcEVacxZ0LZjXmCUpTR0
meEwwGa5bNYTaNAotBM4hZ2+c7MSXZPfpIFiHAA7xogtxIvQ0yazdF5EOb7lxhwwGigex4bBD25B
dd8hLqs4QsgIrPE+VSIPO9ph5H4twrfLILHqgmz2jCvdCSqzutdf/MxgTatpiXktS5kduxYJHlhT
JKw13ygFpRmCgummmNDbGZphXEPF9LLoNP8DvgRaJLDCk1yNhWoP0cgifWVPWf1mjUi76EL9QNkd
KrLljcL/661bN/7G54+pBwCcjkx/bAGitsrboXWm6U2L4aAyjOIuobYpXYLszLVZ1qxWsNNiqB1T
jBdBmXv6C2BpdRE1MjrHXBR0Os6IXqI4GzXUjMrwJHjGVJu3XYIaTiaVBR2j98kIIj6HYZjsLLVv
U28o1mYdaV+HwXIe8MjAPxCDZZxbxir6TgJhe54zZHKwrQfjBVrPYpFAJDiwpYinW6/OtQ8VSz+Y
kCuC+pri70i2ppsaWuDu8/Vhdm0PXNnsFVL+eTBzsJ1o69BPusIt5XZR6e2GgXFA5dWcTRVvcufN
VHRqHOKV2yfmOfIMUK705Fkmz4IpbbwPcyNTe9gIrcV82s2SnUWPyhI55JFRalV2RLR0GJmnmsCY
x2Hb46R4qTUgThjvZ0/fcamo/QAs8wVmH9zNgQaN346Euusc4ltdpBNVofLnVrPyh7hu55emjruz
R6bSY6pGbxtbZivWDS0pcPIhOoWNHX8BKoAsDrcMQ3c+bNwTGXKA3kFnXPFHfsqmHWV25c7RfRvU
V4MkQ/g9c7W0Vl8V1owdym/2UblpfUhhSYR4LLPwMFhqiteRCXt565OHEt/Am1na4iGvobMIE2Wf
bY18wuwkKjfd9FHWXcPCny+Jws5tVVmyVr0eXgqBSSkYAbPusG4Y2xbP9HOOfGwH2FurVpmI/Zxp
a1J4u8zQuweMRC9kXA7nwtG/lN40I40bG0l476A0tRmz/FJEIRzVzhBim3gKx4dr1gGGj/IYhR4j
LGxm7S2gjeoOlkBx32mW2Mp5Lu6Y+BrHISp9Sv6GZCxX2Hvlin5DqrU6xnaTYUEypRXI3LGeJkPo
bDJmNBIgjLlRly2XDZ8BcEWZcFGRarQt+3HaLID6nOz2VOFV7LRdU1vdZbD89HbCZXcqNZxnvROh
cQbIzxe62IdWUZGHi87Xt8+5v4Q44Sd2X0alJRfgENH73KYpRz+xOTMfvap9xLDkgrDpMGizV3Nq
MVvX+Z43tjTc9FraTuWeqNbmAZxrnTKwMnjix6OVUKuUimUm2kaVNvHNSM7xUbE7fdaEM+/MxsVD
as1aheIvqnVtU84KAPGY9zbugrLbWEPJolByUBgIsCWaXSHmk2TAdR9PCrMqf78FL0ZN6aEuqiWj
SUXtcQhJGtVmMcAJh8zbM0ByEv7+BpiOit3KAL9ftxjzzfhRuBEN/ZQz4TbbIj2NVB5zQOAAhRe5
2ox5RE1Kkj9Ou1hnJCvn4q1SYMhb+DeHKoQxicQFP05G14g2J8ZyJaeU3XSJdRZAsWrvWi/Ljp8i
2Qod5D0hgZxKnRjCr58nS5P14Yc/Fdkxr7hDmRYZ+m93US04tCYW1c+tLLy10HSO1ZHdB6fGzBMG
ZyqKZoaHh7qE583tIM2r4aDGrdA4TdgfO15JPmbqInU5krO1IANveNrPNx3i7HkNBKLfdFgtLi18
09/CnP9jBvonZiDTcBYR3t+Xh1wwZ1RDm/ypWPrtm34vljzUHj45H675e3jH7+2XjwxwSdv4szRE
J9HD4FgwMZcj8vtZAShQjdiUVXyB7iGwtv+dIsn5dEH/VCSxiSTkAxogTzeL7Oxf8y9bQ5BDjTny
yPKYQR/JnIIgYmip5ryqhT1+1aPCvdEcp7om9VzeKOlrq8YrdCMosZxsDNTqyPUyNTORn7LbmEdy
xigAZaDvtliCodn0yOBXBViaZg1f38PqEMKLWdZv7pbMtPg0ItY4M5E24H+a+blmPXXnVpa3K3Q/
hhkVujsb+HgfRIUWrpeMjp1K4vaQQRO6DN0Mu0Z1rLsgpiIQKZCWnTDoii8Q5ashcAszRcrIBsuK
h3EH3anfj2UVXquG1QtJzHI6DPq3LFPVm5vlRBpkVsi9OHmo/cFscACKCSzqJG5lOHmM14Wfo0kg
6uxAoWfvs9bU3mG5NR9kLPu3Vlp6HCQFWZWTGTb4YmrjLoGWuQP8017tzpbHNKMfh8mXziznU/NH
ykGARwCMSJ3XFmZDCCk3kV4yW6yV9l6KiP2AgdXpBoxIeZiThm3R1FyRxotdFnvjU1z3/QN0XDrL
XFPtNxjV0UurZRgmBwestxARUgfcXWoF/BtfLoSYlakn7SF2/MwNTNNo3xpCYIfAtOUXuAYm73SZ
f8sTQtt8lfRbg+f0u9IxegE4u8V66Byztq+BcimFniBnPO+4C7zcowxsRTJz5KIBYMhrRtmLn/h0
sbxLAz+t0Lqt2Vn5aTZcJDZVIfhDJ5hlnREOwJJxUaSksOymhsAywKbxl6xP4iyQZW2ZBC5W1abA
9GWsWaUy7o1NWFIMoabs0EAwuww2exoAaXhDCMUYw23M4xAZ6oIFkV0JmEtZyxwawfsHmryBpTOK
xgQo7IJISePyLhEM0e1mds8RHu21o2ZUP61XXOpeS8+mZlHTZ4Vk5VbZs4tSgWr+OXRxYK38IbK/
MR7EYZvVjoD90/JVBPHuVa2gk4wubW7lAZpUhePfRyF2TulpLPEKVPPziNveuUlyhPqla2UHvYWp
I1NNi9djN8w7u4ynk1K96Lap35dPfpWGL1ohIu0YNmgSNn7pGt8bqXcU0LocriPm2nCD7sP42gP1
KoOobIZ7YyibV0YdiBRqabxlrUXAxzj387WTbu7tbQvb7KplK7OHkINrubAmexX2cZyshtCwnq0R
bBo8B/vbIHBjrAgXnKPAbVW+Z0jivaau7l5YRcz6AXuV/6iQPWrBnLphAR2eyJd1Tfzi1ovL4o3Q
dP8JDv83TUc8IpDQgvgT8w+HEpbtA9i2coOVrHxJowFqJSTs3uXDKtuvvWsDJ5rdtD6gPunXhcaz
mCBlxz/H5tSv6769NzqyrOFNcD+3ugOgyGttFii1AnbgihVFe7ee7DpZXEUDjVDfHLPKQBCiIypV
Vsy4pPXsdFch1khp0GY30ABX7MbcTq7mqDm7KtEzgP1+H7JhdVtSu8AN4L/gRB1NHVKEj7yDeVFf
54dotpobLMdDvvIrq7+CC2TsE7pF+iVLUgARjdGTXKGICQJdMZVe4Gmyfh2Jpmz3tuZ1e6BseEEc
fe5u7a7V3ivHpZXDfD3ezc2scbio2GfHkLI2oXkft5oXN69CzvIH2CP5FY6EcWHjFRYbOjBmL5Yz
I3Rj8d3cxrMfshY3a5wxsQwPsYmIKDD0+oHKvF57mS9PrWjRsuZZsxale7TrmWD4ssRmyE6btgud
dQofblMZdoM9q3iMaDV2XSuhNSCgJEu1TVqXWnImh6kfxaahF/yuLAZKm9FApEPrV2z0CqU0MyB2
w5Nu5ONwsvNGlH1gt7JOvigtysv97Nplpr8Q7SiIW4lby+j7FzqzLr0NJ2SHpp8Kkl9YAlJztVdR
5PqV6UR0x7E47Vi9qAMtxbNjl+W1YY5wxbMU4k1P0vBZtqJ8wWDosVKi6zvGc5Q9wwsxOaQkt5WX
1OUd9v3ijtlqAzGiIOQhyewbH8AQ9lNscKnTEsBo8MjDKDpj4DP9YdsgE0nXVlcUN6mv83JFpm0h
cce8MblG3EzKQH9ltB3jPhr+W/I3TWZ2ZchKSfXhg+21AkZ7Jh+jQfOQWY5h/MNSGsE3WjQUu15r
qvNMxsyNX9X1A74990CPoL/XMP8Ocm4dFFPNgGO8wZJkp0xcFdDIfWSQJp/asEgno0da0aOWoAnk
PBoSQ53MXrnQ3mLmszK9a/KhXTmNad2GVd7ZHLJZeJUKhb1IzUs7VVEVlMp2udeG6i4iohUdmSgf
2XkZZz9V7Z7jwt2lTauRDYwEcGOa0rnPfRWzFrcTdCYaePUW1xe/R+/n4wzl6x7dmNz5s+8fRmPo
ntuwKu5G6uM99xMGAoyGSKprFn98RKT9rtQ862vwHTCyaKOae4ntMFlRQ4PS80n3iJ1E36dNbt8O
WRFe0JhPB/SUtKMgIm9K33vXq8R/NzrLrLDpO81Lgn7oFQVqdugqrd6VVoxNLRk5arj8Yh7SNDBO
gBrX3SZjmt2FfiVfa3ya6+z/sXdm3XEi2Rb+RfRiCKbXhBw1pAZLlvTC8iAxzwQQ/Pr74a6615bd
9u1+7odeq7rKThISghPn7P3twXCezTr1zqYCITUk66I5+YWZkqkBzY50FtOs7yvlP6VmBYpuTFDz
XLR9u6ZRkPOVIEKf/OeUQL97YEV9e+PgYugPuMgRWy2Ok9uIDxjgXZrOkPIeQ82jt1ADElxzvPi5
8rg41H3XxuFM807t0Lm7eLBp7CZVhUc3i6dbDBN1djF8C0WTaz6a3Vh2+ok9DiIUVEm6ve2mpYvp
EDhzuzhXkDeBJO8JUQIId+KWNTs2R3ARtP4TUsJnal9EwxA5vmTjbD76g3Q/GFjAT22bfmiRIW9L
qy2PuDvA5MixZP4/3zkFfYVIkvyefMoG59mVk/xs1T0VhOhsSAc2POZvU0PXK25QkG0nQVwvP45J
7AAa/Sof2jdrgc9A86zN6R+1lgctVabFoavVcGvZOJoDKUXSbprOj+MPjLi7bbmYy22CxzNFoTbZ
pbb5b8f5/9NxZrey2vD+9RZqB2g4/frp+x3UX3/n7x2U/g8+QiefEDIC7qiVXvzXJspz/8FYy4Ga
Dhx4jS+kE/23mQphvk5kCCMsNPAmDef/7Teb4h8rl4plHUDpN07Xv7OV+ml+xNZ91f8TW8o0RF+3
bN+PsGK6LovX1PJgmjIeMFP7cEsFIvdVHu5jxrW76hKMVEp+eMKG/rtr9eeJr70yHABMcH2wGEB8
X7/dd9Orto0Xf+RNsZ+kOW5dVTqIgMwiVG5aHv6DQ5FrwhImkNw67w5Ff3o0jNIe9ph60j2ZxxNm
/qQhFRkp7L9/KC6lbzmQ0hw2cz+e1WLQnVZCIBWf53Q/w9wLu2EgvHB25fH3h4K38f3479sFZPur
C93ipmA3/OOhWMFkXthcQEIr4b0rExymdN7m0QljouJYlPB4kciaB5C763+Oof7l8JF78BcHt5iw
cheDmXt3nsOcRJHF/m2v1YjngegAvaJ4uvz9Kb4b2HOKNpIAWgr4i01mM++O0see1TOBkPvOh3rF
vVn1aM7m1h23WVNCiv794d6ZTr4djrExHhZ8Bvi91pP+7pa029G0EMzLPUAKXo559+pa5ptHYxH3
UkmIOsl8vz/iz5fRNk1k/dBTsLno792MUYJT3LNqucdJRWoFbE1+LL/e/v4o62X6rmPy7bxMJsQ+
wg+M5dZ6mb87L8Hmp8rbXO4ttPQbS9MuUYCcFSYV1P1Q035/tF9dxe+P9u5Hc4Qet7FdSLTR9ExX
pW48lqDAEd1CjEAw1OX5598f0mQh/ekMkQ06dIsArf/E7VNJjvZ54rEzEkecRS2Kx1iXOAzrxTtI
XvSkndy5ZKkEVE79V2fQvVNjWwfJVhnVrT9u5QxxrZvc5ss8W9oRDbi/MaOhvV8YqhRuEgdG3i5/
WJiMX/z+li6gK+Kqpc/2/o7zeigU9cBjlE5S5BuhTbkLr8Yet5qGUBUUCHk0Xj2FFldvaxazeNEX
d4YS4DXXRDBZQdzE/hko7F9z5n/5gNu//Gqsz+sTbvO/dw9D5hcgu+1ioPROtkyD7BAN7hy0HkOD
vo17pHtWFugTnaUQUTBOrCrrLmFfjzn2U4yT45pmv07nWhRTGwsQcxhVGCIqM1bM+c3uGqmoxjQO
+VkLpyKcUC4C4+j8RwmF+XEYPXZ4AJ2DjsJ7hwmAkYvVeUzX59OQd4wltIIxPbrFzVzYF4nIH+Tk
IbsWikYVRLFdh2kXPsZwrv0VbZYSrqSodjdzVJBnmaiVQtjSX6tyDfekesuVdTd4Q04jMM4Pg5MM
Zz652v3+bv35AcE9R2HAUy+oVN137925B4RhoyfY4yK71nKZkNtAXy6dP8glIlNPQqv7D44Ie9Ox
Mdat682PC4DfzaPnL/mw76LoaPRiS8LRF78Sl50FsBwU79Pvj/fzuo3KjNWGsHTfp/R5N8fuYx+e
XCGHfaaKZmOSd3iM6wkJqNmp8PeH+vk29WyPzh7UTn/VA727TWOJbXgiHWTve0zIa601jvUk3T9c
wF8eBcMjZYqFcuD9T1YSyV4OExdQczq927QU8gd60N7N70/G+Hkd42w8xNJUiwa4rXc/VA583HAa
PObzbKCMNnr8YDOkQAeDHpDd3qWk4MaH5BCfOu8jbOd9jbftT8sSRtJ3yynpO4gekCLYTGLEu9+v
bWuxpKPbo7MvXLg9frGDrj7sxDSkHqyZRRyNChxmp9evRT25d/mQTaQs6+NVuSzWCYp/9IdfwPzl
d0J+ge3fIuj7fcURC03TosTq91UsK1qM9tbXcaot1dBeR30jg8SVzXMBXjwoWloLsklV4KQ6Md0e
6czMwl4LYx6vc/TUyzK9SLrqQZsOzb2qyIVuCO490NSbTpUqrjV9+FNx8esT8Am7Z2pByNHKafj+
LRwZnc9EdeKiEhWLL67ZoZmIH5iH8dJv3SyMeoZuTGYH3lhdCbCROIfU/dB3jn9E/BoFM/F020Sv
/dt6cesPnlheF6LhTpaHOQIGuAJ5lWm8K4ZiB+y/+UN5ZKw/+491BLfFd2fw7u6choIvXCsICFqG
5Hbxq9Ng45DLNFoWacciTwcUa4p+RCy+QnIxTf3+AbF+eRf4HoobHkaDKfWPFxEao5iULXtmIsmA
aLrw7M+UVTeu6CsEAfrXuhjnjwyQki/k4QxyhAxam1AErATKVUwLX+9rOv3C3UzkAJQYaslLTjjg
HvrCGi4aG68KpCNLpXtPM3tr6xkpGJr/sfEyekCjrV9qSDYOS83sZdTvHcWBYvEtzxAV/x+u+c+l
m+ewGwShsVKB2S39eL626bl5BJZs32bFxyrauyPgUW3RGUtASf1DnfiLZZsBns3Ok6EfteK7HQXO
CweUjtHv6Ya/+YQJ8dYGyiDmxf/DkdZPencncaQ1CkogwmM0+ONptVGMIzWyuZO6+ENuWPHHrFjw
t5WK3YSNGoZRuaN5p8gxkj/cQr94+zqMI0nxsngxUXj/eOghRtgeZUTDSlfhEPZuZre900X0VrjD
Z7a8Tvj7W/bbNvqnc7VN8EgmG24oKD8eEClXP6cptyzb8OpOWtQ9KrLClUIaWOPyCsH/Q52SGB+r
huJGoI4a+7jDsbr84dR/eTPZWP2hO7oEELxb1lM5jKjxeX4nj7mD3jBJEESwbECwwuRMsrffn/kv
XpqOTuUI9JG9N5v8H0/c8bM8LuXMj6w6eGuNEQULxsQ/7BF/eX0NOhncSVzen4jiWDpi+vZNv2eP
3AXeiHxnrDIfcJ5HWHJv8XSOQoaaamm5RViL6QYU5LZojKScP62RP2/KPbrxVMtExGFjev+8Tkra
S9LDsrVw0m/JbgKZ3y1XamTQFJeGFjR9We2BKpubOpf6Hx6r93R1dnoe66LDxaZu98T7e22IR2Al
ld7tlSGSz427GqEnOvrnPjXsEsFd7ThBLfkA5rXQ+zYjKex2qGcNwwiiX9d5paamqzGxmNeYw0Aj
F1hr//X3d8YvFhp4gQ4KAp0cMzhDP94ZNKBTQMdOu3fmqNtJQcSEAMm8pZZP/3BJfnEoeKbCRe9P
G46r8+Oh0szom7Zz2/2wROWbYBJ2u1QJwyfN0f+D06IGtYXurC21n1Y1SAfL0HiMkGwz7W7JdXZ2
tXKji6wbPv3+Av5iEeNItEUoEWEGvN83mksUZ7XkSCksojACgnRP1qy55e0G+2AuEWXXeNN/f9Bf
Xkr21wI/jiGAffx4KWOG++SC2e2euBSwlja6TLwzzM11s//Dofw1cOD9G4JKQ/d9l9A5qJHvVk0v
F7WMF4NbRHTMqhyFToKoXjEx2S6jqgiYJJihQ01eBK01TtqOnaOct8vsEtNdejYPV2rRYzxGvSoe
zWYkPqWrck/igS4QVZEllnyiX453Do9ZD/iygIXXVwayq4pTQj7l1Ij5/RHp144xjKUubC3x9ykR
LsuWxDikaHGeGB8coAFGWIjZNneZUc7O1vKbxHzyJ1yNr0yXBBjShh1McjEz8IvCLs275KEvakMd
MRz69h5iSCm2mt4YpxJTorZHMTL213YJbu5KDFJFt05PltCO/69NBL50fQ4QVPg5VlMCceIrz0XJ
EErbqrOdxIJ7P2oglk5QyesD9lXSIVXcIWzwk/Sx7B1LEB9CrNzRjacYnKes63yn8lShDUQ0011m
I9tJdLqM2skI7ic0eASzqDmsR2KuLlBDRDp9h7Ixw6a01+IqRdT8ySVNBV9tNMzozgDa3Tc2yUJ7
AmkydQONf7yvUvD0W6W1vnunowWOt8hSY3mkiJ2ZNCK/AX8YE6QmmnhZAnAX/r6CeltvEQLQ/tNh
muebFn/fQ5a0Bbq5sraCXiQj8KMG5EXpIRWA0i9Hu/kYNWbxVGiefjdUDqFzpD8fNJUVW6v1z5Lx
YdX2uxkU6V3k0kQVCclQRD3tTUFcfO7nOCnkeLJGNQVm039CZio2mMRJz81ma0fS01dhadMWjwMw
QtG5e6ef9K0vUmePoKMGziqWDeZfVDGimT+7AxEtQqI2rtwR9aJjH0ZrjUee0WOkxSMAkq2jOe2N
7Zfd1tABXuTWhLZST40LXNvJlTXxe7BbYCaYRo8zwPG9rRmwKHB04keJjgiV8mDOcklRgRig4C0R
9r273ObFfGwHDHPpolZPbH7O6S4h+uhO+Tyb4aLnmN0Zo23g5wMccPPyYrKSEKCUd4O69I4MpXlr
TPA3MLEtgQIcFSK6MvcLpetdFBfNCwxP/bJK0DKroXXCWR+6N0drqwDiO6N4GtZ7EF/2sWNsunGr
aD5aegpdQ7lAsubxZBI7mtqNQbCzeipJa3qq0ujg2uI+leqJxCzMK7pPo04SkOFoMSbLvPSOo3Sr
3ai1qKpsdJC+F536yEpDJ669rZ4heSmgk6ER85cwYd9wl3baeNPGnXfXMw7fTBb4FIWzu5iZoimt
eu3bqTl41sBYl7H3oSq98U30cHRUOiELCfMxHRaGcXVboYjeUGl2zD+ZvA4f8tojg8Hk5vlYopSD
zNOyj+BlyiKBGGR6hq6WX7cTd1mmIOJ6uXHUse4SjzbUO5zD3gX/UMMd4HJHRJUo5NBqiqf+WSWd
2zMfNSMx5eGCQv4ZRychDzHhdBpxUs3e1cz6y4x/ujlYeWHKsPQ6d9wo1CHepaY5oD9z1+swJ6vR
Rn+DDqSnSduSBtZxpTZDXhXhAmTgQ0JX/8YsMhKqyypPj1jWuy1G5hYDtYmFMR2nZTOTF3BK0l7/
7OgR9ST93WbrLnpxgTao+zL0XuxgqGS2nkGdsCDk9c69GHPUpjT3ZUAVwHj7G0Z7QW78wJypfOsa
Bu8bVfbGC7loXcgWzT77ldk8E9Q2hT3W4/1AxfLBUyJ7HsE6cDMWhIoNZntaavbT6VyJoylgy9OF
W1F3PaJYkiy5ExKm6k8JcYtf2kbku3zW2ie3NdND1kVDcbRIKtulqK4+2jW5bRDppil0IrscQrn0
PBzEaEDB0QEKx45jB8gOraNcwQwuLWRiSzAAQM4xiDQvG4JKN0jix8c2mtZEPBto3sbH4Z0GtS7A
+6IWtBDOJuh2J9aRU+xnyb1eJsUG/78k05HLqT0CKuUU3TXw9yI2F76qk4+PTPDldBVHUXxOPVTQ
tQ7buQZmfSkSwadaTboXeurcj4NpLxsqkfaE4RzYwtQ3L7TuTGSCtX1Gp9c62woV/m6Rc76b6lmU
e9d14zPxGKMbNNBuzjxELQ8Vvy5NeNRGpS/OLjbyz90Yd7di6YwPfcr1TtEu7xeyxIgn4KJqnVAX
GrfmbWN3zWd73WEGlbMQzpC3WQoz104P9lzysRp5uUYn2lMDtfxyGfvm84CA6Ak/tAlLz22/1EaM
03iBBULiFjEap5huxF76Q//VR6F9JkNGwysC4+c8pzZhYJNDuPtXIgUFSvYGeTtadWuCQ3GJiNRs
wsnHn6XBdSdOpkqyihVK4mppa9340IAZO6d2HT00ThJfO7asX5wYBPggE6gLJlGlhIp4FJG2BCUc
D157Up0ehTH5jRddyckL350fPC1jXYyhNFkrtRyNeXyWUAEXePI2FXgFifMsrLY4dvkaCDj4NHFC
xDLRKSkH/gBoYg9r/VQMYbY02OgWnnPaWCQgKUXT2nPH/qsbCzuIIgXrBXwQd7lEvcnMxQTbUibj
I4Y86QZTzZcsbD2/84YOF02WOPeav7QFLukpOSunJEOkF1X3VLTLfONBSHnUmzm/S9ef2+wi7xIF
Y3TXipED5VhfEOti1abISBB2cdW8LFE3eqypN32BoqLNqyuIpn10R+KgOH4LU8JtwSfWBD9Rss8P
vs5EhjwP0ItLR0t8q5WJQpdKmy+IJJrVDf2Wvtsgz5jgkWg1OHuRocckCtqJ7kTClmvTyL5Vx3Ic
cbAkkjtp0VrU5zSQuNNYs5JzkWeo7kv8/zealdHEHdXqYNJ7LxmP0A08pF398FYD/YTPoZdZ0JZT
+6bVmfEoYhLRxqk3XmHio+Dn0WtvWS2Wt9rMkPE7ZrWarzJbvpqeXGx+M7igWtNwWRze5P1en3Kj
w4FiGB8W4Fx3/qCzmrnO+DrDBrgdIihpsjWb62FUzfOcRe2tMXjxOXKwWg8+4GzYvySd9sma6Obx
fCOdGj62MKj02w6JHWt8nZf2sVY1Fw/l9BV74mjXSGwtxCqZLn3TAUsRqVLeC1lNw3VUNjGCwGI8
CAf0Tctr89IClA7kxI3TG0f0zY745/6ha0YyZEASD3HNv+qbpgGO0VifbT+2d6IhMrIRRGHCLwLQ
CRdtD5oGKgEIQSREHc/hYJXqzii7+YYiBNMUYu1HsEgiKLT6fvDF1eiu9GEdDA+EkS6cSLS9bun/
6Jg4TlnZdBw2d876RCRkQpje3rEWxut6qkGM0Zpzpezo3onM+ujPqYxZdMtlY1QMG1vD1o92OpxG
pYow5dm80uOpu6xiF9NMgjeVUp8S0Gf8Rwv1k2+TNpq7FViTerS+Ipg8tSCzWNIIR1+svt1WjgE/
fRAX85yJj9TbOk7Quf7sT+ucqR52CZ3lYxvVLtOyhIJ0zGr10Zun+E5H1oXYuDk4NbQcf9IIB0zJ
LPCm5RP9v/I5LwGY8s7hIpnwVljo2eEErlIiAWeQ98dcQ4Q9Rho0n1KAF5fSvigjOYeiMMtb/sGl
KU82i2w1cGowMu5kz0GkHbk3koRElGlAytiUik+om51HvF3FIU3dxznTyz3t0oQ6kFJuU66w0Dqd
kqsUFl5QG+YxAk37OdGjaTd6mg6LwVhCL5VWOI08jH2TDJspp1UYK+VcUFyIj5mw90Sn1TseJxbg
OmN3CvnJ3/uF77+NuTQ/zo0wrv3SX1AtlOJDk8wo36lhdzZrF6fWF4+G7bq3RFP1O3vs53bnUhdu
uqEj9H2em9eFUZMZNPGQXrcZt0FaAX8Hpls1LGsNim5RZn0wAwUnfImQ4QVWrHQdCnoRZ58yNYPl
x7A95G2RbWyhAawlE2jRzY9DqpU7HsUd2YmEAjDVoyBz5XUp7OiBVErKDKSqOUsgmSPekN55ereE
eWl5F70CVgtTEL0eaIvc6uxz2dg1VKHJNxhaFMtRqXq8AuXFawfLX84D51SnJp4zsngtSH0E2a7h
pl3FtrTQMh4jZmjjlR8N2VNpCmePoq7ilYN1ctMuDS0NmWrzzaqJvVQ0s9eQhjHNN1hA8xMURf3O
duGxZO58iEYSu7w+vyr4lS/6Cs91L+qC4eg0ELPRD5f0fRHg99nBmDX/yWdmyj7nU1dXa2qxvQRt
Awc/c6uEoIdxMJ7Iie2Otel+NhbnNerq9oWKtXgpepLAMzzZDxBhtJ01yng7uLK8VQ4VS6E6g6G3
PyxBPJNxTTk0H0YT38VJs+pJoDtHz3xwcwMkciWc+qxNMaFBlXLrM+0bnEiml8H4kEXBIlQbdvZS
lll1a2L3uEXNj6ktVSygGdFVX4ve1D9XRNV9bSN9IS1C4wNbVAAnu8vqe0jo3vTUUfHwu6VscsjY
LHhLaA6RYI3HG8Wfm2felvTOlsIgyguSvYVrIjU/UB+zM83LRJzifO6/ljlAIKBENBF6Jcu3XFR0
FXq0sC96nxmf82QN90SGP9/07Ry9IBJlEy6iVPODZon6r5rdaCWBHqMPRji3q/uinVkY+mSe6p0b
D2O9E/5ERwNADLdHYkoKnLoiEDtxJJHIflxHL7Zh83f8BmdZ6GZ+vnJPdG6jylJDjjKfb4neF7lU
WKHSctnEzBw0S0XVX6SLPbBv1CucdMEErybeUbzyyQvxbvVRTLQfw0T4Sttrai0BBiakIAVJEbzM
Eh0CltNhZQ4g0/ArEYLmOkExy+hl7MYEMoBM1+CW2C7fTCk5qmwtBe5YWP7LPy+mPSINRuZtGURD
9DrKNNdY5nrDfqLeW76NNaYlWD6gF8SlByJboTBFhbov0ox2D8oCwGRVPueHxqALdDZbmzi8wV7s
C9UN9T0hgQSIxIJ5azBFLeeXuzb9kK7R8ww8zpiP+1Ih/LgiQ2N8Gx16o3jr7Ca5cjQj+ZCr0dxX
krjs0vDd2xxFK4kxjad/mJKmV0ANBEnjQnLSB3PU+Y5U5XzrtIr48RwFpZD5X20XAb8Jzy69/0SF
9GW4iqM28OcXrHNfU3Yv6YYvSxZdP/avKUnsxd6XHQnN0l8V+nqOiSQodJ6fDagpqOMV/b/TlPaa
vuE+pKKDodvAz0IDX5OHUhDzhbXARvlbCTbcvIR5fwWl1CMAfmQelYG5zEtxxj8JemstIQu3MmHn
og18MDIMk4R96Sdm0t1hKiWhN7E3E5uQp48LbsKHySRL4Vvr8b82vj/Z+Ggr0ob91xrU69fx048S
VPOff+UvCSrDezSo4A58NKg+k3yatn9JUI11/vM348BEc+paLoWgsAEtGMw1+r+4KQQCrNNWnX0I
8gea1v+O5tR4PwbXGY+shzF9sCWUne+nQskg5rHqGuvKRc7wqMAGHJVlaGjmF1JSVFK2bTg39QnV
YWtsiKYetyQ9EahMEtFemn17aUe6NJ8Iusyva5xKWHrm0RL059rZDiUbzkf82ePTkJddOMSKjVaj
eET80Rvpww7ZEMKgqsa9nJTBPK6vn6sxGs9L50czzpVqkuQo0uOlVu6mXVoKGMBdVgayy0e5cTGP
7B3eBaClkmzOISvUAk6KsuYboZTr7JLZm+KDL4xFhnOe6Z8zCfmShkuef21drT2nsT2y4Z/K+RxF
dQ/TOI44d1hrkG6zGVQcZXwn2I8b8E73BK7zX63ebsyT9GJ109KEV8cY5noWssGdtZPHF6wvcCGz
lNZtWVq3JsreW59x9h2BXuO5Ldawe5c95JTQcw2ivkb3NHXuAZZn1QaZqJcYC8Mw32AfoasM/mke
misrNx+Gphnchd1ypIN1OUSGncp9GZmx5e49uyIV2u1SfdHDGT5DpQc53vVry13YTAaDGrWj+Cfn
ipByoFcZIzxiF7apV9Cz+dg3CPKsuzEnR7ZDkgL0xU6jcb7OCRYlk2yFQ/uUjnFX7hp4ttSyQM0d
5pVakkXnyFDabowYWk+B3ZPpw8WUoztc9ro24uNvEVLXB71n038BOruIQrLMxvXGQRCGZ9tedtqc
TZRo5IoW44mJl2z0a0OV2QC0vut7ulwlHm6T3d9TTESvuTzP5ABX3ddhaoey3Ng5hvvo9r8L3v9L
dG8iaP7dgrd/rbv4R24UC9n6d/5PdL+mg+Bb1rEJsxNm4ve36N7+h4MAlloGUeMq0OY//S26Z5X9
e8HT/4HCSxC5hCYTCZT576x3IKZ+HGTR44FixYex8AnGdc46VftOfOubdYXNzysOlhc/T9A7NkNP
4YUq4qnSnPtu1A7V2uj2SuNJwfvcSReiCL3wYW2K08Ywj9ZUqiOhqsumMib76K9tdHyQTchiUgXD
6HdvKkL2Xa+N93ptwWM1a15Y1fU77VuDfm3VWwWDhMZL012kVfNWxu4deSjezbSkhGwM5UU1pROf
hsvPmtp222umGbI+dye6+MT8lmfVmzYLKCOEjFlCtw4VYNHYYe1ObmCoSX4wU58FcR1D4LtihMNk
YlpHFP0Qf3REiX13HV+46yBjWEca2Trc0Ncxh+H0dJfX0Qe9i61gFiKZich1OKLWMUnJvKSWxppc
Ok5htw5T0nWskq8DFmsdtTSY7fb2On7p1kEMjHOcs4K2MAkjX4d1XCPWwQ3s8dW7KD+ZI0Md5hIn
SuNyR97GRH+NpvwCMR1Suw/ikrFQyXxoYE5EW/kcrYMjqbXzobEYQsxgHO78dcA0rKMmhIi7kohW
Ik7KuxyZ32VaeB0Jzkh4cjpZxRVvvXjamt64Ek3b/AkgenqLMolUwF4bAkj17Psb0P33raVF94Qo
2Rcix0a20UqgQPHgtJRZTXpNwvb0FPnUhyjz/ce5tPIK5rWkU13T5k9Gv9z2IBiPLQKpW3difasK
i51TYY72YbC85tlNM0ryzB2LxyqvSFgsGG3qZmFcA0dctzhGwUQw1psOmrvphU0KvzdMfVMaNNho
mPZmU0FejSB5LLUOq1db2Ja3XuW2m7TIscIZdZmS5FfXF4oJ786c3OzFNdlQhXMUV1uG5NFjZrJn
IT+g3M5lWt8buFivLWfmXbaWvOzvs5emiSiBcdpTo6f5YuzKTJu3A5OVG2WPWBQHOMUbHMzzFm/Z
ak0ru4M1TMiJbPTuYdd64lOrW1B26Ot/7iQRypplySyIAdscUIDzZ5JxvuECagGTuHSBHkwvk+Y4
quaBj0QkpmSIt13dmDG3pi3JlzzY/cjJtypWd26h8x3LeqXhOpItNXA2WDDgqLeNV/CBBo6Jdlt0
abVVY6nAvpTNc8Lzt08dlARovmnxRXParym9Q/HYGFV6DcyXHUC7jHtDWs2rPdNAi2TdnL99sww7
grcbpcHHF6bp3sYLQAHqehuyZJR4t2JeZwHaUL7BERLQcyr5oc8E6HgHwmVAkrcKv3XmEK0MD2Ag
+YOAWcyjPbKIhPgS1FYHi0qdILKXb3daZmPT2yzoe+XGUDRoUjisW0/49XkiXoDeK5b9wKaj/Mj+
1Pw4VevgdiiFe4sHThxrmAR3BpvYsOtow5ixdMWhGflRsbVV4GZXEZhJZt+uIKP+6+Am6XWl187Z
M6CutJFh3q3E7rup1cptwh2Zb2CuRi++yWAA7xtOb4aKfNDocURXVTlZAYl2Xy/IvBcylu/bmPZT
TXDO9tuvVU5lfZ9CEfaCPo/w6hrIzoMaih8hhcK+NNpeRBtKTzD0oLAxkoMQDtxizXqmfIBO5z3j
zVaB2UJw77PlGq/+9diqG6n10LNoTox2/VKRRx6XDq5q78ocJI3M+CYZdXKmhuRQZt2bPfkXvkUL
ZqAFUJnu3dxbtEuS/eAsjzHO2tDWZ+8SJAILXWRDrsMq3Kg68Mw1uoP3GGZ/CyOJQSDCHdu9B8zV
xrUzsobnhheHjttYgeEi905LdZ3OfggiJuyJP7AqN7oxoI+ejZn8Ca+OGU9PnpPsnToH0+OPYqtI
4KTybbsDUShNMHh5m4RaZ3wlg5vsB/O1rcb6osW2eUH6eL+tzNI44iv4QgrDofLsW16TRUD5bLER
j6NnDUxUr3lflMRbs1R9ucNdDyRHgbzXSksB51/om5mdOQaN49T3FH0iIJ1r+VqONvtTBAer0GrX
DPN9lcnm5Lv5HuFrEtiwmnC3O1C1WxltsknlmNiMB7K3TXIaaO7OqjzqnmkdJhbhUPdkA0qQPATd
l/Tflman1fVzqwOSnqtav1S57p46bnzGtY4e2mP0rBtlGxDZuZGGeoNbe9eknvuamjT9xdTqLy5T
itDI8w8DCu5PSmnWlmcd3IPVeoEuKyauTPZO1LdA/MdlYT2wxuIQZzAeNjb00mChne5H923Zf03U
EJHE4Klr1CMTrjVswkNQDaaOfXjpsP+PZnVZG851wZp/y23VbXUnMm4IthHbyZQVBmgJrpYSuwlF
r+HaNszmtbdJ58RrfVRlDX23aT5JMtPCFipZmBnjkx6BD9Nr3vY+zROU7/ILXrTnNiH8RLXRwwTh
C8x+Pm5sBjpAvpHSdMJ+iLB7BA6PIa2kKn7yMt7DVW+FA/qsy8mjA0iRQOSNa493Lk2lh5wwKWoI
wuWQUDjqNA3RxAjGjLwZ6V72kLlAcmGQlK89sV+vDAiKk9/BiibPOEKPotGDdcS0y3v+blxaWxId
9Ws3yupbtgroKpOWyspapXBN5103YzO9VLoqXibTsK6dAXOcTYW1gf8BZpiniJV8SBmXJRXohQiB
gb9x5iy+HJkNG6fejIx5k/SLc236uNK9uC11Hon4cXBm7ewYnRfkFhMifkQQKVEXa7C7MnmJuFRw
x1TEX9aw3wHOLxOvwVnW1zVx1yeBsGkbtXZJInMbPULGGu5oqKfZdunbClewX2nXQ+zZRyqFfG/o
dbtN5yIKyCSrxRba0ltF5O3ZKOPhYerS6dAkbvvRaQd0KKyFIX0wmnnuRKwo7IgAgekxL6nCGJtp
J71mAWsMsz3UCHODphsyhtsqYtBveHytAt2XKD67PTDMvosm4gQ0/aqLqo5QzbrbtyZ6VjnlRAE1
3dWMDAnF/j42YWsX3vKcdV3dhFk1otiZ2o4guNzYpOAXdqXQhwDGodgv9XI1pwn5l8zwN6Ykp80u
+vFmASK3yUEx8+YavbMigum+zXryTqxce7YG/5qg7f51clMKEEcNO79x4p0somajWW1MDz1NaQws
POK4iNah7R1v0PpcuTMzUl8qUPOT/Wg1836e5jiE23evHMu9nlOT3GjPy/ZIwvcOPbWgMDriBur4
tZ3V3oItsgGCXmzH9H/YO7PlyI1ra7/K/wI4gcSM25pYRRaHKrJJUTcIDt2YgcSMxNP/X1ZLtrpt
S0fn2naEoi03WSggkcPea30rA0hqzvN1Ogo4LlkXHcg7PqZxcwZx7W78KMgOavEg2mfI9enlGkku
tvSxzmHO7Cpu/IFAC21sTAohryC1ZPHJhnVECNwAGwANw+RQwAgNI2ZJ4GRLeS80Y3A8/lSo+TCz
/12OLluVHFt8mbtboBLjZg4k/Ad3yOcMfMc4DPWm9FLknl08JuojyQNaryvPjmprz2r4QvHwZJjh
uCMkQNe4h+kRSMyyFWrp7uKMGJNsdJ1bKqm/NIudbhfpnUFuG+DCerICkWlsitDN7htfuu/dXKt1
ZlXLu+hEfzsRKrNLxfi1jUnymlxrvA3G0d5ArHaunZnTD7XK7oHKtnWcfK85x2xVtoRgIJc2/F/x
9karhsDbt4m6Du3f1iEVPIquSyMlCSIzqT00HWFEI+C9iIIqS6UsMLA56ZUZhE+h0c8c152bRTMl
qYN++hYJEU5TtneeyNdF7XwkpEvThEzDaxUvXrXNhN70x9SM3026I59+7mZkekCGs4LO2dteipop
Cx9NXIQm4VTjYiAO6vMDNBTCVJfFUUcHudFJFuXyUrRmcdsl5QcHUGIpaqsZqNr2uihdRfWGQKEP
qjes+kZTfvqjp+esqO93A9S9XSvM9pXti7e1aLWe+yhc1uyBznaauSCcKJIB9yvsa9MhC8BXC2/a
UE3PHiCCm0aSs7wUY4DDTvXFfV41votEz07eUcCZ8YpYinlXioSlwAx1YjxHw5p9QBEGnzCGmTjG
2BVnmqvBS9/68nWxSzi5CaoT+pG2YzDl+0QmDeZUPcHug5molUwAbupdx8S4DcRySLXeSWrlU601
UGmMGkpoXZR3kUgRKkR4epZNNX2dmiEUsynJLnKqSiur6FJolRU5PBfRFbtnrcGavyuybK3Ooiw+
fku0YsvX2q1Wq7hm5Fy51nVB3fI5PnZHWPgl5yzUX15pjg9xgiLM1tqwXKvEFq0Xc7VyrNUaskyr
ybiwLxz8oo1PhtbOyNCcFRf52X+rPv+rqo9Nd/vPqj57QmvT9AfSwvcf+b3M7TrQvQGQ+XSE6Gt5
yIV/L3N75v/QDSXmUCB15K/gu/qt6GNZ5BwiLaY4g4baw6jwjyKQACQO/U57wRGOawvD36kCuVpl
/k8PiINlLcBWw2V5aNBhEPxUBMK8WCwZGMzHrtOBD3IpKQgTAV+zEBa0zKSDiCpJi/ZD+ujakiQ3
zmwu1FXlGIqc+5QUDJCvqOLMqJiI76KyGhoE682jfO1Mk9/DcKT4aYx1+gAOUxK2JV3akwmKroHC
/vaiqrIMc35gjp42F51WTSAs9WEwtWEMjzcRxvC1gjXarhBaO/cGizEZgAXgyqTrp7cwlurNtxOV
sqfitq2TGE4xfu522XECbq5dZch3AJTZGxhIRfAaPT06tOpVtUsLtSvOfQ7FS/91bGPB+aVwDjEA
gFOceMhdDCA2oHmsL7rqk2/+MF4evt/r/1cN5UMN87gD964F4z89Am044KmaJE8LzeL4Yx2uXByH
nETUh0trhwcXzPJWWjMhEmE9E3ZtW00Pedwqw4fal9axmiy+mvSCmvyR3OT0mGRq69MjPITLMN4u
kZvcWUioPwnXMl6qxu3OiaIw4aZZdsuBGuNSoE/yHKmDqzhpsft1dn0fBO2XHuDO3pXk5AHLfLIS
68pPws+s8Zr3P//S4Y8+AcadQ1eHJwHUwHScfzE7SfwQcWTK6pFso+hV6Kcf1zWBJJYzPxg+qOAh
s9tDmU2AA8GaYQIx+mXXsZrczsNsvstc6OKLO833MVmu11MNDjRS/KnB4PzVkrW4iQ1ruk8GTxzt
uJkf3CB6phhjwaWgVJJX07j28sLcp2DxrxKjNa5yNEIbVSMDX8ySMW335nhjLvZn5Q3HqbXEnmQ0
dw/0TLdN8Uqls8q3sztZW5MqA53o10KG2bXj1NMHfCdQwPDHPiTz9cFXRbtve5hdAIw5PF6gxNN8
5qXM7/wRWlXRYZjN7U+4ShmSLA243eQQg28CluR1yqlj2KQpMlvovpTElpY6RUp1xq8QBc0VT2nV
V2l2WyZaaBEU1ovCf/E1KNhGIJ7grE4mLgHVNOzFrkq6bk+zKL0p+t68jZBoPwSVGG9ddio9R/ah
KLdNsmR7hZ9A46xj62yk/Xzf9YIbaumiFwTX/eTqd9PIl1OJEO3FSbrmPUQMcXScNlybVMr+Kizj
xzkLsAgRMR4IGlvYxCbQr/vxhSFCFGnp6BvnpDeXExq06soA+vWs5klztodwjZGQsQNs8ANBMFL9
voMbhz8z+STPCz41EOnrpjebF79x5KZICvOqIQh6RqG+aQav/FI2/JZ8bF005yP5zAXP/lhHqHTM
Hr1s58bzltOpdZ5NzgcAZ/mqkG7VLba1dM10pXYjJig9ocKiJjCrF1u3N6xtSkWd3znTR4Ixu5wu
w1ZmKG7T1FO3beOKI2zK6FutQd+BUXYvIU6hlwpW5R1FRKjpJQLmZMNJK32vzPyKfEuDFuAcgsu2
hwF5v1rIeM6DhIAhs6FU9uev7sWM98/5St9+TSHBhOkRrE4nQr/af+gbTI3o2Oi3CCdbSTR5T9N2
pdrGeMwWWNMt0CpO2U1nEIiXAuN1ZxnKW2J8kvkqMFOWF5t3kKJQATM8yEf5lo8e1oyQLRFBzMTE
vlK24svomu8BCLOx+/tfwNHLq/BQueNl/2n8VEvekd5Il6HwAPzOmZjvGhmTdOdF6Gq6inkmaibm
C8tjiqkS19h6QSXfzMh0b8TkRUhIW5uJWdVv9uyLozch1UosJI07Mnijp8JvEEskVcyJ9M+v/bIe
/3TzHZ+EZRAooG5Bpvx080t4f4szued6gGO3mrou+sZojoJ9iwb8WSzpcpvN3XxfgA276i/Idgsg
2SGQ6Xh9IdxP1CQPhTshi/Ib46n3SmRvk0OmdtsM1f0SdOmR48f8MNGBRT/TTd23kWWCRwRVsoum
4WAuS4ARQ0txBwT/1ZU/+nA/aVquZl3wpFcZvVjo9PdGgFiyw9kKc5IOdNHZ8U6St/WKkH65aqcx
Yu+dkLILF5CgNsuav4q4Y76ySoeo8E5aYrvYMtyBL39HqLnvErtqyBeT8lA4VLzgeraoflg1Lq9e
FBrxZ0tiKklYOf9yoH5GAmtrnTk+USovM3tcUzZKPk3ZLbvMTKJXRt741SlKPYPoWwNW8xq21HLr
mFqs45TMfFK7yAl4zJ9MSZ4mRzMv/QXO5IddIyQD+jsfaMUCw9aFQQPN4xFFVLdxKcjeZUjPqr8Y
CGwSedI/jATM0OwZcLASa8128KdtA3N1OXT52Jw5lffAAZFwElWm5+ZimimJ4CJb+4nuUKAKj3ds
xeSbh9eDNhBz0jYuu0NiND6R7FmBkpQSHcYGM83XI5I+HZlW7fqGyhUSJt98V5NZfGH6798tDvtf
h9R3jE3ouaWP6yFAUF2xHbsdq94F4W4qxoFT2XgS7CIqdoWA74u+sRz2ASenjVqkf0DL/4V6O7lf
PrYJAlCB96E+N05UQhReisEcPnEvMEXmQGYR7tX7WSxACnhr936R6i2nfq5IwPqXDjmVa+Q0VWYr
XbahrV6ElMTP1yCSuZ4EimHGCxHGDoM1szpnTYi4/4Ebudy045hf1+iH9ktYKIOSw9JcLZSN6lsC
/RyUb0OePLMOpM+dkeEAX+RkB2hQwYx2tBjocuSNF+8T9i3IlWxmAwRxJOgZcBHPxjjpDQ5qyGsz
mFmqutLbtFh1YgKGiWug/1KafF1wKysY59yobmr5c9QPWn2VYKkkRqBzHEC7onqK474jHNRh1VlE
Zr8ndgROIgbOkd8YAL3Y/oTqhOa0NrYLtZj3sgCnu+4bGOm622WujWoRxIaSeqEYCJT/JxphhqPA
UbowIn4R9QJLQ5nDcsIfFtFP8bP53LK33PcGnc1V1y3LN8vLgwOScoMIy5KMg4DCLgl47TJtnZFk
iqDzUlKPgRWsSD1mFKYNu8zVjH+8D2FhrFwZmRv0q8U3iI5njs5FunbZtkZodf2K0mFe3vl+mTxY
ZBSvWQyoYnShWk6XGfW/Aq4nJQmfefssoeCl9AvTj/6Px1Q853pK+c8Crpe3LqEM3tfVv/mx30+3
gjAsLO4elKjQRjbPXuD30y1IQN/2MNkLi0PlbwdbB3S7aUEXQj0GVAqR5D8Otg45N0i82NLBVXP0
qfhvHWx/mB05x0KBxymErEyYZEj+DFOgYNvQ5xo8NqWUt9ZVOg8nOJw6Z2Nqul//cGP+zRHuxw3p
5cOgj4CmRcMB4utnc3vszg56zN45JZyJXyuntp4U4ofnPO05xrELka8xB/23cATU8X/4aNtkUxYA
XuSm/rgfSI1czD2UgdNFBFyFrRGCpyaceUucpniygxmFcme2WvCLCCv9i2VI//p/LkL6m/uYhOmP
EGzGg/v54y07JbmD7L5TURrkHAbG2BPpS+6lvMZHw8fNJQ3LP//KPzHVfvtQhoqjt3ACpsGP37mS
VTTEMrROrlVZT5WN/cQqvQX9PaS5Z9m7NJdTrU4dxIDDJemH/tOTdMsLw+M+NB7LlfRjDLedoct2
C7XQNy9AwQdrazTFzSgj6gMpygqSbKVgtz0XlW1/l47+R5DZT0fgy72jVg8wyHI5zfzMMgombIaz
n1gnMRiMlYGaw1xQDd8F3SyeLgL4Of9LwsGPqp/vNw/RD3gvQILWv3jlaY0wm7utONFJE08cK1JM
u1XyzcxwDimUzGfXkeIOihZeUZUMfy9P8fL5JOBpZCJ7FzP4+V0Zw1AT/2Zx8gxvPqf6hVEhtqh4
bMRfHBSF3gL9NDptgUiB8jsf+C8gykj5fWWagzg5iLrPhkzouo+poJMf2Xb3OeeO8zaann47tY5b
+hMvi4EP4SHLUSz8+bDVlbSfL8Ymi4sqoA8E4+dRazlGHTYcIU5D3/CSOKSm10eLAKKRpM48/D+8
JD7THu8l//UJA/zxJSEhDw+SPVonShXo6FWCD8GJ0a8MvlnflC2eN3vsaI03KaOcKqC4K4lBIJk1
E3gVRbawKfDG+RyjT8d7DuDj2OdjuBXUzB+oYKBKqlTGW+YGqIOuw4Qwg784qV1wGz/dMx9RHKo5
lgpwCz9xYbIijoZAheKEmAfWwuK37f4ybi4qlbbF3VMEE1Ou4gaWAYqPOF3YR3SKModUJXssKOJN
gfRmwWsgIkyRQYsW5s8f7b+ZBSFnIemjzYz2wvzpMg2Os6MXOeKErYEbcrnNQrbyVZiReGqK9q9G
tl5BfxhMnkkfJmDNNQU5I+LnTyx7cqDMXHWnSdr1jduX7lsUzvofdoYQVUuQ0KxS8InSKKLrPpLD
sJomFWJXz3Fa2JXqP+0abVFmMgOYBi9Bihn16OgxcblFHasGANUU6m43+kilhK192in2ZZ8vRIhD
/T0S5z9PiJdV+Y/Pm8Xa5DnbjFzL8eHE/DhoF5D4fgPq4VTzU5Rl1dJuMt+g4WIXCr0GWU2Tloah
lLZco0AqNJZRsguTOMWKxO8214pyw9rKIPeaZe/vxiU2+n2CX5SQFUFewIqUi2jZmPbCTtaEcfYF
Q0sMdAj7f7uaYkJUKB9xJNmAKeLNoLk5bFkC4D7kWYGhPpDVaaj65CboStIryqC+G7PIbzZB3RIh
JTFR/iKUn9+LWhUfZt5B4GAfgDFXLZh71Dwmn8qtlYeOMmHr1rN+X1PxL+1VY2fyASdqXa7nBEgG
rJQOXYePD3g1+r4hnwkRyWBuRr5PPglB4nixyLJccehsxlXpxi0KMS9UFN17K3hvjIKWf1V2fY6k
GHsZEuQBO5TVqNQ4RJBfjwidkEPio7ymFRA+qmmEF+bTzm1PxoR5ZYWwqnLXTUcKAwarWMoHHwJ+
u6ZWlkSbIJvC5zgZWHZzxgjBS7xyXq3CbVMm5BawNQi3Pp00rq523beOClu6rgJmG7aATMSjZBXo
METFeP8A928iuzI4PEQFIheRFf4xgPcwsDKLBLQo7PXB9OW1HZuZusUc2xyNmaL6LlZ1iQ9G6kxx
J05ROuVh/xFUuUfkuJWYV+QQtJvQLuO71iJAuA0p6Te1fJ1Mc/mFVIv02tKB5ppi9K7oEq5dDixX
1GCinaXjz0sdhA642KWRr8PRdUx6TJgWdhgdnm4OPB5ybPrqCseUuykFCesMrNIkPzS6hK8rncMe
4L9yGtNbz24ayyfjEtg+QqfI0cF9j3JHNG4SqZcUqvY3pa8teKteAXXyEJu4YcTJi3bqhONnTZY1
lh+sZAR6lQRKiFD+QunDs7ncPKvajYIUEOwMU29+Fnc+13nOna5oxtyYMUojZnsDDWIw+Tb59hM1
HoLcii+z0fHEVNSzKCiFW2r0MaTTkGCuSBWjEos45F54KMQWrFFAytcQ8AtUFqF1cmlG19002wAf
O6YjLYfh0VPqeyWXJD4NfkBW3ALJ9i1yiSqMU5P9al9gZcvKyX2bAfg9TxYi0m5BguoNHhMPeSJH
Duuo49qkwVfIGxqs8RPw61HpcHGcOOobtnXR84AWY5NTnr1BWGQ9Naar/1JdhMe+120hprMowjQU
wq8UuruzijFwdTSW2fgg6eZfLH6OyDTAKvrWWqzUKzoj/I2WktYdYS9MMfTUgiMCm/AY4oo9o69m
UU8NZtTLHMkeLjhGLouonyFOQ2fdfTahvpVh64inrhv44+Vqy2HAKGc3FKtqtp0WltgUJ8VlL5IX
QIbuqzJv93E8irth4YmMWJpvlDWhAxWYWi0rU+ch5bhhayQG2AeW537GF6707lFZ3HtRKr4UrySf
lCe48tOawZDpP42tkh0SBXafZj66b0HBKopFpvuUBattE8bNa4ZzlNgNarfny0ZhyZtKXSPb8N4s
LeXMuoJH23AxM001wDMUQNcpnLtD3RjmnZnwSnt1ZJKrhjn1yDDi2V0AHlXdsPB0NXW9iCsywd81
67qGuOWKXL6iTWY1V7lltNsIZN+b1y3ahob4gqJb13LlIz+Dw7ye1HxsjBaP2GWDA6Uo3OZLhtvx
cvix9dZHZWFWbgoXudDaMcA8oBz0Bud2chXa5NJ13hKqicUVyw4XSBOODCltu8m2shTRe2EkfHh1
eYVE5Gbzbpxp5G8qVp5+006nwJm6zyLseEYSIoHV8z/DWLAAVw4yZsJYOKrkCS5xofDbMw3YBwQG
pGN0tn/g69Q39migWlGDUiuDyly5GYcUM9vEitvr4elWCKHNOGNlysFnt9tsZLvq0MocbuUUG4g2
qfmxS0PnVqwAQgTAbfnP0YpcBnDv5NyzXgTh8zyC8MzyAPhc35gEaFoau0YvxH1Lyol7OsuS73+Z
BPICWQfGYe5Kkafh0VN0cJuQN0x6+uPLqQ/WmX7ri17IV9IQ6xucnogyWaX2OPt5qqnVYaxlIec+
TGxBQwA6z4ZuO80EdL21Qc/7ahZluaWChxQ7dnnj27bjSi4j0aFQ391MKVOAK9ijb0WLJI49Lcjn
h3Amov0Q1PoBZQ1BNjuL+MF92YrwGS3GHK56jqPddvF6NkWgENgDWUjyHpWZueAmMvFkGQFngDDj
GII+WTxNdstNphYpRkKaoE5D2AnlqxdLXvRGUB+/fENWIvbInccM1JLKcHU58C6TgQ5F2LyiMUfU
lKmbyFeOtNjf+Ze1T1/+u1B8CbQc/LJjvCybajEZUQSr2po7xXdfXBkeKysAFTNY1CpBSJwvdw34
AVrZbBLFsmn15SQe3yJPMdDLoed9rZI4PBY5vUFzUcC9fCJSafUWkF7cLmY6SnNeLsshGYUueuva
2NEgtzDAkUInaeTZYFj8Zq9Sl1agS86oe57bSWNSJidf1kZrum/OrGcW/nb4XJEt9FQUg3PIm9qo
t1Dfp+K6HD1+uhgSq3kUpjUxRBAulutFLy5o0/Tch7rXIPREMMmzFSEQmLgnGBakvTEmLjfg+1yk
D+5jZjEv6Im1jcl9pbDJ2CXbiWVt7kl1mv1UvbcsQ6fL+HQQ611lFAKuxqpx8lt/CBgigTmQ/+Tm
43WCgCr4bUAgMgu+SR+D7bpsx3aPAT4EESTdt5iw86fLqPDwzSH5Q2l55+GdvhIN2WOZq6sNKJ/T
GrFRJVBEuhUzEY04Y41JgSJE62bo01P9hYypZPSl9BbXrUNXFiQifacNZ09xBxqj3TPkxJObeNDV
RQG+hcTkhhUGdqa9qyVb+yGrme3tVNwDhF7IiloY1Kahrd/9xKR9mQGdHJ/hpo58bjYeaL18EydI
0dmfeG30AgTJKLaxmkiSxrsVRjbC3WBbwPGoBn212dDzmtmN4nMRWMxnIKitt0K9ET6Hs2Lj58Z8
byhpwNMny+mNTYY5T6xa9kLL4yiCdKZhPlbJPWpjsz5UTKN3ralL3y5UApALac1oN0W0tE+9i/9h
Gxt5+GySSnVVESPH9/XD6QF7jP+Ikby8J27iIzEiAzR41u3dojFXPpX1mymPs28xjkmwuQ10WI8j
NYm7dCDsmeURRgErkiZkrfHQ9CE7FOU9kxjIfU4lD7R2p2W+MtAc7LSgeVzFDcGryTiXh1TK7NbG
KSjWrJqE66Cg3VdCVmpdSFndRrVdfwtnbUrxrJnJkE0mdITO6oMtUKnevG705H+dQfhc1lgR2FNR
5uYEU1TFwagtqjBU2QYCAKLJeIwzi8fTgq+jUhVqC4Xt0majAjitAnvCQNLqyb8Z2eOUekvXJAHe
Dgr+JHs0xnpoJt4ZfVBG2sCNsUNe1TBp4OyZLZcXLT7FJqtmf+BEE1c6XxaTKGHeXty0zr/W7DFZ
XUIZbjO9hgsDKAqJcYygy8EwJupVXiNSlEx5PXNa7ZEIeUM9rd37SR0eU7osB1wX4i6e3fBZYBr/
JCyJjFYb5w9nMJ6rzv6ad23G4jaUMbPV4qXW08gnI8BligTRqsEGLJhb1WDnphfMpC4jUDAlKW/l
JpKUryai5l4v5JaauLi3tuEV6gsGTxoZ+bVRuzvASFz3shB3hP0rSfaWm6RfnRFIw40rB9643kB+
j+ghPMLv0zuMhhqJZiuU2EWdA3ZM0z9wYJv7fcf5ZhUMQ3tV992ww3ZukSjX9e6bif3nCX56fcM3
ZlaizsMt8TODZSOKLE4SpcfC4o3KA19mkh2MrvAgcf7ftUusp4PLltk1y29ebM3QyqrS3IGQw2mH
btja8cnJUwJH8sucIKZNHJV+kQPxER1vCLMzp52FIGcLwLyPdtBaK0caD63h1QhO4WEHW7u1570V
u8bHIG33MwuH5WvBrhKlwdyx3Z4K1N+esm6ExKcn2JSRQR1Mv+h0kHYzRFGRrJqmypotZDUUVfac
3qW+DDZx5qUvpezjR7AH47weykJt8s41r1TgqrvQltEXWmP5B9gyfpMLVqBjp0wn6QFCCifWAu4N
scO9ibiBMGHv9VKd+W+H5686PAgHqVT95w7Pl/4t+aG38/0Hfu/tmPRqKC6h0PIEOT4a5fp7b0d7
98FkA4pFsovrg9L27w0e/Prapk/J8R+dHdun6aOLL7rySdaU5f6dzs6lCPTPIhFXxAwKSoDWDpzs
EL/sj0UiTu0oq1SgbkOtCMzXFACV2uGSDp/LEv4UzEimPLYR8qZz8akJpdiWpVQtLzMJO/b6BnkY
h81h4DiZCnY78MoeSik6GEa8Dkit0N1N5jAu+7L0mCfPhg8Yo1kTyBKEzpckmsNSMnMhYPfiaSRK
zSwi4z4snbG8rtus7ShCEbUZfLOlr9JhP5GAMY+H2McVBwrTn40MZ1DQjI/MY6bzaFS1jxTSSUiq
jrG/LzfcS8e+D9iMYcwJEdLE0kRLXloxTDhnUf25LR1OO1ORQsxCmt2wFyAmnfC5p6q0kqelr21Q
f8Q1FMtgvGOvT58CFmiCW8okO821e9dzfjkw68e7pI6GNwr2iCa7EvMgIFhO8yYJ2SFc1cJfh6jG
rOo6w+MDhWtFOArwu4lzQnNjfXfUE9U73yVxjq+evv7EHJAbsXo0lBiw4JtxnsW7yJEuxC8rnRN2
ZN9t+8KMI4GSs0TMkOu4OjNtb+XcYU/OqWlZYHcO/50R/ldqZhoh9C7/84xw4DhdQV/946xAE0H/
0G+zAvFwVD8tAshcyjo0Wfm/fpsVQvE/Ls5teju0HIgJ0ULWf84KLvVDXl3h6W6MnjB+N7XTQfZ8
grTwoqNmpif1dyYHMpt+qIwjJKV7DGVHt2J1m+UiPP2DOi31UicrRJdczw3GXIxVtbty2e3dSAgX
HXHHwoFziy9C5g1KPA32xhg0Bi52rA4Vwr4VJYkWQV1418viO9G2GOtlWvWmOZ8w+5XOFadPZZzY
gbYvDfAndw1yLs7WKiooEo9WN6LAKSnZFpE7UM4pzQVfN2xzwjphPmh5x3JAhNM7q4qN/HYpKDqQ
1kpU2domXvgaTZfE/BEYCCkz5X9cPJ59EIIVW0x27Yks+o40UAisGxFPjnUMrT7ZdGHp3U50KFbl
OJw7cKA7vyPBYKWK0bQ3rifSR5ll6jQnZn/XxlZ51oblauvPtQHFLZhjd1W51AVXXibPhSux98ZT
s0UvpPYxeUrXlmzTG5EETKcWQcxJndY7t8LWa3UJSKt+snKxmV3AZE7vWy9FiJsnpaLyKCzg02Hi
/BqPSt5T/Q43OCXsh8HK2sNYK2eTCIsT7IJkqvL8raHwzczSKB5s3yju7Go6u+bUrd2iALEpaZt+
ANWTV44PYhlTSH4jyhKKnjc357FF9EfpI41vu6Fz7qZEK5HoSQ9Hc9o2Vl3fRbItv2WjF+5GMpl2
nYvgJW797mx54YcL+oRWEWw5z0ialdfxD8hiLyHQAI42ZbWWhXs9TlTpfbCvj0z29tmew/mGuX56
ADnbnGSevGdktr25tUf+cDzfFKarNi7IM/QAkYOlTxqnsZ7Lx6LNy3WVF90dwdsJEjhwcFGYo1bI
+jtjzgeOHWn3BaMI/YDOmu8U4N+NnF1rK1yu1IDftzHHKH5aAh/KShE0HCayqg75tVlG80dKcWMT
kXqNpuez4O/fx4NTnBAIUosBiRCefdDGpwA60gpdZxZhQVmWO8ew+3UmR2TRUASvFmOozqbFiPa9
oT9aNE91MvxKtrazEwz725pUwdexxTq5RYmUXDtZIjagbAv0eoBvNkSHTlcD56Cd0Qw3HkmO12bi
3Y5j12Dr9ypONXWQrYNsNvZ2VYyoqBiDm9mEdjtEcAiQaz4bRrHD4khksDJ3kX/j0LRc4ULESDlk
D4nd3hto2wWC3E1YOGfRmMW2CuRHJ30fOXn9rHTgCmLAX0u/LXYwqnq1LlPrxnUmkFf6SalPI8ah
VwtyXJbBfHGGEC8xYc57OY3G7YQUYhsNMt5kpvPKZNjdE/E874yurSmPxWCD8GY/O54xgbv2u00Z
oR008Pd5mXHtE1hGV856pQjdbAfSpq+ollqw6K6XPj32Zc82u6fuhs2+ijq6iV64wk9Wkl2Wlay4
Mt3lUzavnTzrzkFkFycZuPGB+BX4y0tuHwi+mk/lXCxXVZ8DQZeyvVry2bt12hEqnz0dWuUQTD2J
bjqh+3weQNXsjUa5d5MjkooXrO6cycS+jJAx3DSitbIHFU12eYQLdsf5651NmLv1vCV8ynAZ78g/
zGkJpNGDsoP0HqvcW+VI5+A2WJGXVLx5cnR1qq/Z/9q1fGVIwnLTysK6IXq63JmWy5A244JYXqeg
5pIUD4ppd5UQJY8qrqUf41fq12WgbYP6O1pjF+yPqZrVr6Ga4UiWqdk8Ni2eaxMZfBxU5T0NIaLy
xrAY5EPsRti+5ZQQIUPnUa4KhB5w77L6IHMaLrTge9LiZBWe+8z/JmtzWnMOA6+fBAXc0UDg4IRR
HWC8qMo6WjtpOdAsR4Wb0fNLPWKnF0jOAQ39nUpA5zG5A6ifh2f6OJ1w9gpt5HVZmcnA2mI0H7mR
1Qo3S0YcwJxMlneft0ENlKOeg30+BNlynKm2nGYW7Ee7jXhF8omhd2hhevzSibS9TpaSMHmy9tz3
ntGfrgXJX8laGJHvQBiW/rkBMG9tIux517VFsmCjImPXh1kV76OmPyhyCO6TYigeYQHb/qodIeIn
ecTADZcpeZWB021Hyyn3Io2TN31UCFdgu4kjilXvHGO7FcDsHAlfe5lINRxlwPthj+NI3WXBWsjU
/q3KHWoX7OWn237sugdEto0JAFfNLRLGiioCeFp7XpHmM7yYQCLfmtZMX1mToWeAcbvF9VreR6Mb
fjPZNgJKLyIbWWU+vhh5sdyVnM8RChVf6QZ5n24VuogNsUAMdFJGHJIw7w9uPR5KZtt1x/5BbbBi
BOUqZNvZkgqVBM/DqNxj4XXFp5GZGb7NgfbTypPpdIoax3tmHQm3cl4w7yplGWtM4TIieBEZ+aFN
5/kjT9PQYTKi/UT0waize/AulioxHtLM66g222X7ClY9v7MLxOaM4p5IbyssF7A5Tf7pILZFywpQ
kT6ctU6XKjrkggqeyBNeVgng6n5pbFh+6LHJmbcumfPKCs1b9NTTq6sj6SMdTo/Na9xVRhYSJRKH
MRmEOsgeXf74QBIDmlJbB907OvJewfCkWgall5qhovToG5P8NYxntNiKzOiDFPhXNlmaNai/kTu/
NEHqOHQx7f6cObRnwJnaDVZ1WRx456D+DajdFNWHuVlx5eHW9lvzNQopz2yr1MznjRgN9wqxU3qO
Qonvwlb+uhqGCmBJ4OBntpOMArUgvBrEl39UU99ci6T3Np50wLCNQ4cVngHnF3JZzyAuyLzHDQ82
u98S9xCS995JNFVdv+mQTh8LY8RU6eP33Mx+Jg+d77TVqiyq9jVvM22tiodOYKDo6l9yBTtm20OP
JMg6a5avZFvYtxH1yI1tee9OnIRf/KQq3+q4q4n8hg0BW8yPypUa89pYE0bBjOjOyjykvunfhsS2
/zq6bYHhXYLnoPyyUHW1lf3uT21y00fCJsU7Ad8RlPbsrJoWGENVW/UeciF/zJchD/ZQV9WZk2Az
rmdU9W9jOMKVrVz5a+xE/ckNMeCvs9kyX4eFDeQ2/v/snVlv3Ebatn8RDRZZ3IAP30Gz2btauy35
hJBlh/ta3H/9e1GJMU4GM8ic5yRBJiMrapFVz3Ov+tjzLOkKtKp0xHevMZo0CAs7IpCtSsMXPKvl
M3Y3W+1MZOPnXvUzyLqmEbLbgpQV9AIcURbc6UufvFAsfo3oroddGXwSdgOyEmIfBYl3LztPv/ZY
hreRVzjJ1iJ16JZ0Um3jisjZI5K36o3VDvIbPZcGrU5okT+XcnZoYytG7KxCM8XsC5XoRO9G0VV1
xhKMaJ6PRprjbZNWt11qM9/1CLkuQosDu2+LH3Fq9LSu9LbzwwZDxOtOusk2s7v2ObKc8JuNjng3
VDr1Bvw2lzU1QPY3sTFl+PrMjJiL0MIfnLQRzQJRJtPvNc7ycoWf8AHDvHG0mOMNHFL8JQ+n/Cmx
9BgNgaWxH4T9pa0nL+UBt91z1haeH1EOD2sWnVziv9WubBuk7gkKjQ2lotmLIs8L62I4ssbHiUVs
Rl0bdkCl+3LONFGfRmyiF37C/GLIJHkPl6Qj+Knr2N+bYRd5Znls8sjcGtnyBSR+7H3YgvYtMhvn
zmwa7Qebe/vPlvzj72zJUPUGtpr/vCXf/ShLHAnDW/nnuLc/vvCPTdmRn2j8dakCxNtJw8y6Dv+x
Kbv6JyKQhaAQmIUCETQK1n9tyvxPNq5IHErgXBb6zZ+bsveJtBxjjYdDJf3RJ/b//9+fxFXqL//8
q+0Ug+9fN2VU1lQ+QrqtfqJ/E1vlhQmZXuvzwWJ/mre9IE9ja+WjeTXCib3UM1LMGUWREHA4doRj
c+e0eG3cSui7pWnH1Mc4RyoQfkGqumIUEdpGZVG/bb13OKXwdrTt+VzMQt/KpIcXWmg/Ehg5lVrT
C+R2sXNjTcJQQqOaY66xHcYkKQVtGi9Y+ozqc6vm9jSnTXzFQ60HjrYsz6GhmYzFKK6D1tPrNEAv
1TxGWTuVB73xiG8Wk+684R62Sz8TFW1IFSgiue81XUGMbXTkxOWBzt3khybomx0RKt9MfM2LNVdp
v/U0TyIHIHFqIxyFpgvAQUGmY5MOKm207jw3ys+D6aW3SRV3N9getb0I04V85pAih6obSBUYw2yX
ojIeiH/MIn/ipWWOt9UGipuVxcP+sBlyy3x2Wz5mAUDOt0CpdCrtqA9Kx5YHg0iiALe1t5GJFKdx
8Yq7TjPtHdlLxb2+5BUYptvexpTgkB6iZ+UJQrBmlcczkpESt6NxlwwThp0b7oFID0gBHWN80fWS
+qz6X4hE7S59JV9wNHaPQqnS3bstbd9bA8aw3hS9m1Fy1JufpzyjRKo33T3p/KwfwxKGN7LKku1s
6qQdV/ilLGtQD2s5VcpuEFonikP035RGWIUsxIMz3K2RnlvSQpq9jHRovR7CVFWGeRVo9V/FXEfP
hDNPt4NKLR84I9DoA/CtArsI+vpib5YTCTt5G168mjRtS+/kTSaNL8ko7W1W6dl2tvu1OikKH8kO
awJyKorDqBfEBYnOz7I0fQj7Rr/FG+CQarbW/5LanKWmGxRyHP2416ttuFQF1uKhCg+pF1o7DKHZ
b944vgvcZbtKSvYFDNTigYccN8w0NUe1COKics8M8GvRz2QacmuX1n3F0+aDo50rYpAZnake0mL1
shQJgdUTmSOxYRMtMrv8VyqUh1HPPCbAiE/5EGsvkq6TI+Nd82DBNd7MyL9OjquaNaNlDloxDX5O
3dfVHNjuSx5bsv+gcPaEyxN5TTbEuqKGmY/KxSLnAraQcYoEoyiRVbQn93COxLMbgnjvlCdGk7ta
LNLukRXEUUyamT2BadFh47n9o2Fk1vhoKbSpVE01FIx9hq6O0kCH2z7bre7cdy6tjV8muVCrTiRi
Ds9HAAuqEiLP+f5k4nnubHyBEsLmlKeiHXys0dj/pKg0C/+tWabHkVpUFrRqSflpkKfi2CJ2px0e
hySR42OXJT1DRRSxslwzE2nra5Z17VJu8VSVhOPGloL+qm1iMwbwEk62Pomi14IdJveBJBJ+P1pV
8HiO1czyNS8iihG6Tvz47jg70TYHynZRMJoE+B3mzpWvfVWO3buTeVz5r3xGXj9sqJGuTklXmtZE
1kvWscKAvTM36ZWlgdLpfQcSn/WEq+l40gHJupaYR0MTU/APnv13bmqgaUJQ/8tNfSy/J2/l21/g
7PVrfsLZmJRwT5pIzGG4MGP86452P+FqASvhivyApflXP+9o8cnB+EIutYMJ5fdiz593tPOJUgXK
AUGvfgfB/xc0W664+C867xXNxizBn8aQYKA8NUDbf/Va9+CqyRJPiHXNZdrSxZO/WSnudxoVdK7O
mIQ1dJpqxuPeYzT0swifuk2I/82CIH3yBax5QGvA8B3iqbhdiCD86iGdRRTrZZRR8FXFdqpCps1y
Kb8WFkEF0IHGLSFdNmmqYKk3BG7ioc9SxKyB8nKbYEj30SGu/aGd+uFWH96KqmW6BQL+3JHx9sql
MGj+MuQ4fDO9nt5U3hXThtz3eeG2j3gJJq/kdTE72uyD2m6ybzHzNtqUtkAPNNPnQwLRnEDlNROz
eu71N+htSd0iCn6RW6s1XKriK9cB/OUapl/PTc19gxAm3kwcQRcTkTiU9+wkRJSWuW36mZZV7zUh
J68VqQHXXs2635u5OkeeGt+pFStfsUCjyQF2mM/JmDX3c51Gb4RggGGnRkULaU+oZVH71CrqqCHd
8Yr+orqzzLkik9WdGuyaxeigw0iyq2sW073MzWVHLPd2VhVKgpECmAZAdyh78h3kvB+NxLkTjfKM
TWoW7xPiLICTwr2zLVEf6dPoHhHoKPx9jExynM1DuNQiR8C7XvVd5GzTeenP7jRCKi5KNKdhyZFB
6xENOJvEapBP64VR+q0255/Nou4fe5mBefRiXDZoJMVLQo3zS6fV07EeuTDL0tMu4wKvSZSETZfz
LP0RQe5liUT/Jc/muvHXCsDLGLbNOXZpn/Nab6Fwcu401Ai5jG8HWeZB3Xhlui1Hryk3AjH0DcBz
K1Cn99lb85FcRWOKtY+SgqBFg+avrynW2nytPGiQ2jdmdFe6XikOUMPJQ1xn5hcjKpJ7b7H4bkSL
tI+C/LBd38TyLIwUOC/uq/gAaE3c1Eykm9ENzYEk9eEhYpjzbZpeXrUyak+mXng/xnZ02p2tFxGA
gTm6SUC0sPcARbOMBEZElfaSRqZ9F0ukRCSzEU288dSSvcu6Mj3oBTIKI30pth6JKn5TYM3l95gR
PqjiO2dK1Y0Sc3xykOajxqzG5hKHpSQgZ46KLY8rLekmgwgdZxWpdw3/XlSRvCFbvK/Wiba+pqUD
8A8Cxlv+MpUilXgcIs+TfDzobHWiJYdE528Vxoau20zeMKf2g6q8Sc8vGJ+mkoGa/F5I7JFC+nCg
QIcBYDDnU0yp8qEZ7TvhpoBL0ll89GRQRWR2PE45b0+gpj5/DUNv3og8BOdweukpP6uNanUUWI8U
/BARNifMVZ2cGzIJE/0qAcIvnUVEp6TyZqMqRbhmRnenFw5ZgOGNR5H35SFUjNubhMzO5+kDWIZS
0NM7JyFd09vKGtj9US6KwNwcuqG0roZotMPYt59lHo/3WuautZ8rlm0CaiOytG+qFecuVsQ7X7Hv
ui/me/gEgyAZkPFqxcjdWeX3Y2u2D/n4O4JO5LTp5YFD7tHWBGin1ifZCNaNVfrar1i8Dig/pCdc
5vxJptbQzg1u7wHg2yuSbwHppyl0E9VsGxY3xR+z4v4rAxBLU1LyCisgVn6ALVHdJlAG3sodkD7t
BdTmaDfpIsJDtJ7WM2RDubIO4co/ZPP3Vg3nbuEzDDv9nH5QFcLL9J2u4ufpg8eA0HCdGWYDioPA
RuqjE+NBX9mPEBoEgPbWHtP0roMgIe1vwoRyRiCp7wq9Yp4yi00xOZ0/rhQLTWDD1vjgXQj3d9Fy
kTw3r7RM/ztDA1fTJEKdWlOdu5XGmT132BsrtSPUnDX0tDgAu14Wn9BmyoQfr15e40mpG28a5c4m
Rc/gMTrbK4GkR62BaHEllehq3GtWqa3RJTxNc7Vc5w8eSlWIb92VnGrm2XswlzYjOj/p8vtspbFs
r/3uVKxMWRKJ81J4DQvD6OLkQ1i1HrMNfJjL4/dEoFC0tYRVbalioLRvpdAiO5qv9GpSQDuI9nlh
c/U1BCOEZyb3Vqs1vBIQcqQDKDgPSLq2yIvHIQ/De2ul8ORK5lmVPm9Nfk0eKOE2Wym/fArf4pUE
NFY60FiJwWSlCO2VLKRZBTmmaZ/USiROPY9OqulfrJVkpDgAFCllYyBYgZjVzHkfAQEfXHIEfBoQ
5505Lx7lLE7+m63C8orXXq205tghud+0K9nJGaNd0i6BAW1orGBviPMtBs/sbK5UqbWSpt6k4nf5
waR6lVI+/poHHsL86lV6fkdTlbWxVxI2WelYIfQ7h4zT7UpMHouVtM1d09tq/UrkjuKrNbQgWULL
HvGcoKRbid+uks1OfbDBHIcrM4zN0heSMtT5gzm21i62lUzWIGFPlhpnwniT6Wh3XJHId+yjluP9
3f4zJ/+dOdk0IdD+25z8BKL1Q6kfP36dlP/4qp+TsvhkW85qKf3TmOzRSSAs00G7gRP7d5TrjzHZ
tD/hwdcBlgwdkeCHOfznmCw/oXDHUMaZx/RNGtj/NCY7wHN/HpMxdts0K+jCxFYM2vbnMZn4JVOL
R6s8wgopMkrhVgFeAoiskQCbAgflBmGKMV46Y4btVc3MiTWZe9xCzqEpJF2WVqhwHliOuCoIn6cp
07PATnSyaSNbWT63RlBE9vRSsO43YB6WSepcKY5GrefIwqyRSr1IBk7ofO/LujsS5xjtLQIWtjaZ
1D6B4LG/LF2/nwfyUYkUlhUJ4RPVcXFT+DlaJ7yGc/Ui68Z9KxFhHeEXl52e2Gj2HWer8wr5Q5pE
tyQkuYdyTnIC2swBPlRJYAj2h+olhgHcG4O2nNSQexyVhm1/I3inZiwuqCHYFG0U3VTt3D1naede
MLjoD/3YGnhYnPuhF94Nki+sjEUUfc2Z6DeemQ2HxelpRU0QVmPDbfetE5aHMZF+1przfVVXzrEt
jXJnE6sHYT4I8mu9U1RmW1Sz2Z3G7AT/YuBam0c3yKFOGD0b67FFzMLUJXWfJV+ijpnUsVeLdgi1
RZwkFuxTrqifzIwGL4CWLttVRX7T2DHQX+NqGimgVDuIpJaBISznEoWFtce9XuyMxrT4U9VyX6/K
BCfRwg2lfk/2VEzvMzt5oMaUjBUnU/dLBtA3zna+IyB/2jIKzw+SEoJvPdI7ZN5fyWNTnFZmeqCG
0FiNMuHnwUX6kqah/d1N7Gy+6WcjvaE1jOB0t0bIM+FQDtwiH7YJQ/JB2W1LvpQBWqYDcJLpY0BS
dxzaXNXf3LYcf4tw5+4WvZxcv6HXOOC9kfeS6T+/zGn9HIOnPNNwNr+RsYhMsVws/UarsuFM5aGx
qQqdX3LixXVQR8S7IjKhBm3J3FOo2+Uttb/VTT6KZ3ZJYFbNlM2BavUMFWADJ1Saw61RtN5ZNkho
8NtIRCiJ0Arn0Gt9Mu8w92EI9FgesvUmGk8kUu/SktkWGKs1d/R44egS0M9oOIziMENg+yUJ+NHG
kL1OnIvRM2HRUG1s04a9RQkgtslYCuxy1sEDTmJ8L5ub1jbeqKB0wgtOoSk+s+18sZPWecA+ug81
V2hHlfQyNPYk66UZsaneWHrvhNk2SRCF83K7DJO6U73hFu8smWwussTT4nb9s4Wj4I4SIWTUQZ45
TzJUaeC1vQgQIXgkCDrGSgor5Ms1ft+HetLIH/QTWuAPjMhZ+2zQmg6FSU8tBuAtd2TlnEpluUrb
FtRC6rcclHzuxVATIWanJb3UFTGHr0vcjB3x01p0bWancL7otLs0LTlys7gviW4Lv9PmiLwpWUj0
hmSPhdRkoPdUAOBXzjauVzDBr9ZBKtSHHMG4Do3/zdFCpBtuOWCusKje0Jhz+54KPRqhsJ3ClmNu
iwqEsauLJUO3y5OizyI6wqjqw6Zs8A2VnSO/zxKwaw/wP9QHZ2Zg2OKUpM6+E6wAQWmtpvElj1qb
gRGbjxmBkfqZylnXP9wanH18xy5DJr4xPEVkRoEnm0ZQhp7q1gH1q2zmWzLau3NGLLi+rchH30TO
5EQBBkH7dhrsaYcIh3/U8wEluMVnjKE0nJ/y0TXOrY3Aht64ttF9Rr1xn0rTvoHvJTg/8Xjv0Z1t
rSyXnW/0FED1woj3lNm7+ypus7vSyNlh0TRuWsbAy8QGdA7r2tlVTE8kL0nAhE2JBbTZ9mVPuHZq
GyfXafdgeWy3Lt6ZjYjsJGgjXMA73Un0RyhokG4D8BfhnkVwlFaWV4c19MEdHPsKZzK8AtcYsPWm
d0YaQx5k04ptNslo37VM9jgT+lzfFGqZ35u5+cYdReKzKe3d6OByoeFex52kN/pjxJawm6iYeLZk
pO6l1EIuBxwkeeSoW9q1td1al3caSj18h2q1UOyIrXLsiJivNDzQXam/ZI5Itqrw3NdBNHQWdoyD
h9RqpjPtruSdWQZxUM3ERjjO6dcYiupkNdVwxZ+2I/sJSzbYScr8iltkDUaUAYqG5c72UliYzNur
vKyfF6dCWmIPVD60IEDWUFjNJhWg6wsR//6Y0z3sSJK4ty1r7DkxOeI9jD1blGQIPvj+j5jLrY1B
9gDe7TC+gzofIRziLJCpB27ND7CjdnfIN2KUMUfjIl9Ms2m5CyGg3wZUODfCWcSPoTcQKKKQCTIE
fQdbNeaXtX8VUqWKtui9ox3WoDpoUf9cM31sPiNPa276tmvvLEt4F3jb0qfTIb3Qj0RSihkP16yi
ZtQycvuQL8NXRAvJhRbc+AsST/0ahjgOCVm3mQSKhdXJrXS/Kky8r+R8dX7Cm39nYV/cQw62by5J
V42ifRu5THffKmsqNrJw7SN2c+8+s2N04GlWfRsVqu96KvQgmyv9GOvRl7AtGamxiTA8OKBc9LwF
CX2d7kYXGnhBqAdjXDU3U+nNZ1NTq8K6jaiw00zKFgTKIwz23bNm9OSD9BgC1UZi9/I0Qq7VMNnw
epbO3gFiTwhiZHSAHO4qvNAzW9A1w3vvLiY6kb4dOnxmifW7GXiSlGFsaJ7lJGjbzCt4q+w5dhAx
pW7ElQeKE8VPyp7r5P6f+f7vzPcCEwbI8X9mrI/V+BcQ/OML/hjtmeGZjv59tGd+l9BPtkHrosOJ
gdHiJwJuIvW2MXlQYvbBROMN+WO0lywE9oqpM/i7ZHjwVX9hpf8bSy1N+O5fR3t95cA5yEHnPR1l
t7mO/r/ouecCz37pJO5Jb4rprKWKur/MyB4m08q+F+WwHMmhR0lFjS+qquxDYPUhtfpQXYWO0u5Q
oqDFQoAz3HHLhZ+zhfX93KyyrbhL0giX+qqrCkvwHZ86W0ReMH0Bsg/n82x1433f1ibm/xlK+IQ6
Kf8+DMjFhqZ3P8f0SSBj+9CTdR/asnKVmaGaOsar8GxYJWjphxrN/lCmlatIzV3laiW6tYh64Gvq
TcOXLmnkA9I79G097vHfulX0FmnDTYZ3Fs0Qwb6vyyqOk2TffpkilgZjVvFvFEahoKPvvKF6enLu
qD/2gPRnU7HJR9MNVkDxMTlQvl5o2n1VpjQLOANBGINmhEf7Q70XoYtDLF+ZJILEaZb6OoAAyrGx
j9+WOioPuR2qgIaZGJYWL71vuoW7V6sCfwNPmz/OIo5vQQQZQ/qKvkbcZHtaPdyThap4r1dTbW4X
vDSPZBAQIrGUce5s5hlFDjpbo4e1y0Axt2Sned8RDEyQjm7r6CgMBqTCXsulHmbNqQ+zNEiVsJcN
Om4KPJrJO69hih8afxIhvdq9ko/gAewNTv8wOEVzwPdXHegnV7AMIXyyl5CJ6MvFrh9pn+xOwnFR
9BkTH46XU/aj1WV+K9jkdEp9F0h+0gYonLCc4SXvddqne9m5yOArBzXPMk9rXzALj6nbYUdXOHEB
rC3ENsSrRGlKkM6ZNmOFHCfKs3Wy+k5dSnDFxo6n6M7t6t8Uf0p/0LulSbYa7Va/USZN/gnjMuWY
iVy695I0H/ai0M0/U6Wesl2WTUDcboqJsLSHt1p4kAZji0gLXdjO08zWgVJozJ2oPIiVKRHj7dKp
KP3c6FiKhvtFY4PJA7Eg1d47ULMPUJ/xXWF4s8i/89s1RokBu034bMnyjDV1IfV2rihOs50ivEaq
8Ug5qYyNkN3wOlojGbPEVzxHLt+Dnphtmi+PUpEdNZZACH4nxFAeQpyz1BihmEObbvuDZzgnpKTZ
jtLngtfbbH3ytylNz8aNUyKakp6sAqXXhd8wi+7SmB1TczqSlBmbN21kEuiQibPReeKm0hnvpko+
4Fo75KNuXZZahkRZttC8ejkfsAfwufeUsxebQc7htnRbnkBiTPSrtmbybFdftI/c1tsl6dKdWIqK
ALOwc0TgP156k0rCsSlIXbYQILN1Lc2ZqaI/GWlfPMyilOUmqWxrz/DfPWge22XMi5lV6W8kMTwT
Y7+xczcjhKqS29S2Y1JEU/Wk9UZ+JbbV8VWJZiyZLPHYyoxTyy3AXz3UpxvdBrIOMyOmOSpyfWS5
3WbosztTlp892eZ+tPBia3i+0i56sO0ypkhMpH5IQ4+fJvpgbeCXyAlebOKFMnv9tKvxSTfNeKuj
bj86lVwCxpph75Kf9GDXq9IyX7IAUsA64kYrApso2gn3mepvsLnqQTOl02UuMEeYuZQvDkvQNs7A
7Kc6hvvAP/4Eh9qf69HOkbxEijMFGBLtbWKF2rtO7AokZhYttwwVfHI0yt8tBAb8yCIA6ApUgP3T
o9ZEaN4URIoxNDQWXO4lko4RzYofJVmDn5q6OqctVjGe8aYTgETrHr0kEyPYhsTzLijU2mmGICi+
p5wcSnTBYODbUc6nbZgpLyogq/eekD3FZw6qQlUglbME+mjlJUHPfpsqd/w+6GRBD2W2QDQYeqCT
BYXl3enZj93iBbbBJXolQv8a8et/SV1rZ1i9drWyqbwVJHkgPI70J0Q5+W9qlt0rmhz56DRTed+A
HgUzboVdXqNUHJbORUggFXgCzCVggJFz6MZJ/5hIszq5sTLfTMUjzdw7XlBUlzcuxt3DpFniVimL
NbGDr1TFOD9GorBdZFciuXaDB/IOGXNRVh4e9NhKAZVUtq2ky5GZgy55Kj1gn04oSSCoh3Yj10Ht
bUZbSsygQsMuXk56Xse7Akr4mhg57t4StTi55Jb6CrybUH2nDcnFAIs70ElFWs8ipm9F14MdmPXy
ZA4m8tUwdVqqbhKwK6dRz000GpcFieQFCSttQjnmQ563Jn6w7F48EvpuUHWZ1ltKlnBsYIqOv9RN
rSgTw9kZqwpSnIOpOXCjT29x1uRP9FfSHdHb6C3G0cx8hHAL6WF9d6Ji/L7raSGCfzNF173ojb2C
1zMURaa/zLSUlodqctrkCzvR2r7XVXbPTZTpbnq7VPFgbEqzL4Je2CsYSE5AUOvT8t3tBjsIsxma
i6BuZxObEgajbcdwE8Vzv0eKhGmdeOYkY9HlIQ2P/CpzVs4yvzdXptgqnVMfafW2oRXd/2c+/lvz
MYoF1Jf/eT4+v5XqTf0KfkMurF/yc0KWnwi45ajSaUuRnrG2kP+h5UQ+iU0aiBuc26VId01k/zkl
o7j8CXjjcsT+KMjpNgHFUfP+L1MxIpN/m4qJ/nOIa7YtQHf7Q9v5y1TchJ2bp9FknwujdoW/ikap
WBV4APAoKyC+hiAMBPzjhuimKrxW5cwV3Fq6BjO4dDyVj3nV6FqB2dA22ynQgPFkeHBDnmh0EYOl
eCvzpb5msUTguiMQBYHctdOzhJjx2XCYDmjss7to16m8sC+DbNR7Fo33dFo5aN4MzfFlbDukJHge
FruGfdtY5kfNXYifXjoaGdd8ixLhNOdhuuzRM5M7UE4it/yU0CYw45ba1EPeuH1zR0NK9tg2ofeq
8sWElePSFbxkQ1qf7bKNEYzM3gvaSFnxLWZ7CSbC69ecV0enx2Mui4D6PPc2a0r7tUGKsdW8avya
DJIbB85qV/UzfSpt3K6qF2PibjdjzSU2SKPybCnyI13p8VeogObFUCZyEOSy3nvlue/5NF9dsgtA
HzLqkPlLeDP0tnmbWIl+gAMRQZeaJLqhO+D/Y3rNfZ+WMZnW86xvuxFH9YYhnEWZ0ZkjUYb2vBmF
NRxIZy3uyK5Rn8EOUMS387jHkzrfe8qYT1yMq+IkYXBFzq4lhzhPk+88D9Y9xeqDGQyVod3GBZLO
ybJJ2KomgWyjK5/ixWEEB/+944p1/GGKyP6WbmeAAA3GF42uG4rXiHa7rSRyXq9mXC4c/HOEpy70
hViYAQBhyUU0yj4gcM7YjFo47cyRwh6w46nCDNssX7W5qHdukmv7hrLYI+b25R05inOMIWkeF30O
r73WVJdKi/piLxdtvp36xR4EFZmD7Nagu59/h9eXQ3yjWUZd44jUMRtQqTd4smxPaa2isTzB3YMt
bZ0ubFJvhz8V4lS4IyrbkXD7BZQRI9T7Pyfq3ztRcXH/1xMVqX3/ns1/PlM/vuhfhCL0H2EQ3goS
rPzkT3W89wmabT1mHRIQIOX/hTuY3ieSQT2xpknQPiLWTvN/nbCgIB7Wb4HJ/INt/B9wB7Emjf4S
MiFd2p3gNC3gB5hFw1jF878csKaNKhUVdXQaBBMPSgDh3I8CQs4cy26fNOx7g/4t1UZ0U41Ed0sb
nEd549AdsAgPe7MRzR7tCM1/v3yMd7//J/yq27eMvyAi/KfxkXAT6bgH4FX/qgmcIA2szAAjdCj3
rm49BvFbd7E56zkk4QrEyhp88AdJG266CLWSVg/KLz54Bpd8qnslLBf6of7gIpaVlsCzCEMheTFf
ixi3VYvtHRKDYVwjte2D20D0sxId0u4090Cd5rKVv/Mg4ndWpPqgSOKVLal+Z048ApqwqK6ECpMY
YhNka97JXRkX5H1pMLXeE6f7ysd4o2veLcLun72qzjdj2xTwTblBKE0/ps23gm4K+irNip512dap
TwYIq7ibofTYDaER56eOluJsR7E2DQ0I1eU9/YEU50UjdpzwM83e2r5NlvbURKnY972p3hM9bsns
wPpvp+osoupUV7Z6ckiLvxMkXO0d1XdnWn+G06QN2hbLACdujkbs2khzvpRRvNPoK2OHwT3xoEnv
VTdTtdEIz6m2S5bHL1Sz1M5G763xRkNTdo+fCzOxE88qGJNhukTO8qj3UX7bzj2EGEk9DgEBAKw7
N9PkN3jgFKtArDaTZTG99iaE8IPuZvXDkJS4M0K3uLOGxaFRCjNmdsNao8znNMISNVGQdbssTcCi
a+waLx+fZl1HpEyDynGya4t8n6Lc1U4XZ75o7d5XQBhrE4s4TGZYY8nwtI256A3Lc10dwSFGH4rP
vudTb85k2rUYHHL9FGFXOXk4TE5EG+XRNiz1/KXuhCLojsW3GYky8bNeA25RyYKZ35gu5qA73yMn
tnc42JoAbSXJI8bQ+fk8tCQAViT187nL3QJFBfSd1fFbxmMPz91OfgcZt1k49R90ZxivFOUMZ2tU
0HokfSM9i8k01HDaGWNi8gN1JlVRRYt6dIF2bWFktzk1veFuZEWZ/QXC/8XiD/G1Kecudb2euLtR
vBlRSuhtOs8/MGKEN+Rnyq07TUTH1RKxbQeC8cpNTINciFjqaAw2GbPVaM5Q/R1+5T03MEpKx1IK
FqcpHAPtZEOIMCHI8zaP8mghXiDUnqxJIYeTWt4dPVSSZ6+28FdPfI7HwcGRtylEHl9I+i3PeIX5
9Ih+JM57WLGwId7ls2GlcJyhfMdUN9rU3I/t0zLW5cXLSWCkharJcGekITU6XugbBGjxdsVug/mN
eWPYs3ObeD46b7x3yGey9uSf2scMO50Xj8s3Z1imIByVPHpUlW8AxMAYa6FVV07C8ZW6Vrfd1K49
Q2VFSwnDlYD8+9zK44yZvHW+lqHj9VsLhzZuHCHc4YoalcB7wba3gc9x8NoMXVxcCL0lp9ibh+FY
4c2wMHHSX0bhr5uTG1HZLZRiZNwiNB3v7XYQLJclOW0ApCq/pUqtRlTrYvlhiaw09nJBgkAN5nG1
OQ7ORezlJNaFefGZQah5SHqzq4KJIMkbKp+ai0Ylsdo6qzIzWTWaDiNUvhV9Irf6quG0eUY9jBco
O4fFam9GI47vEmPMnom2K5/cVQsazVDdRT2ytX9IRbH/ZO9pBH8GlreKSQHn7DsyjwmKJjgEuSmK
Eu/B+BChOh+C1Khu7XYnV51qu5jNaS7E+Bq5MerkVc9KFTwtbkhcycnU2k206l71Dwlst6phY3om
ds44tI+WiYtiEwo7vheWYXyphiJ5IMmoEAfVquhOSlkTWTJ3We4bJOp+xRBRwkDhyrb27arSDVe9
boyrCpcKdpObDqU04nExWjE+1lW0krGJU8i4qn+tAUc9GtWOUDEDvZ6HKGfXOLb6amse3yLydOh4
zuZdOpvpsc2MKWhGVMecDdMxXZXIuLoFf+Gh45znJc/Q4G1mvVpViAuZ/N6HnBnK0rmID5GzMxur
4FmhfUZkyD49gHucO8rLPn5tB82NzwXbBLCfyQ85CCdQsf2emsj1RleSodxM5mdUrPXx/9g7r93I
sbTLPhF/HJpDcxtkWCnkTaZuCEmZovc8dE8/i6rqf7LU3dlTc91Ao9AFlIIRDAb5mb3XTmkWbjx2
mxy1eDeQ83Ihysy8RjNxyV6QW47ML6PZDVFqV0fPwVdsS40scL3QAlewV6xrK70CFufsLRoH/mCZ
jGtywBAZj6tgXK7SccNQRlDEM6rRln8krtBe0lVw3hrmdGHJBjxtR1jBd+w+w/uwitQzUzpBi4N9
v9YlkGgRs3OVSvinnxp361PvjusnvuyqAZcpj9P2wnRX+bw0Y3Tyerc41lZBirYCZLWeuZtbeJUB
pnvxZKd9X26bVYgPuAVN/vypz4/I/AtJvF91+/2nht+NnZFe2l0Ftp8qf7UK/pNV+k9TzNcVv2pW
OlxrBBTdzcK+z6ZQ7tNP74BptciMSwK8zt2nu2Dtwa/DrEQk28fVy7zaEPrVkIBCn+8r/PQpaGZa
vpiyKXhNbAzGamhg0I5a1lltDm7T6ZcdtzN+RasNIvp0RFB34Y7I3Z6hkOMY2SsLru+dptsBggsT
RXvq1acUXZLDkN3VGLXjLoh9grnJPdeqprgbV0ZOtdJyrJWbM30idFY3OMzDlayjuu4u8kYe1tKV
51hWZIRU/MQuEzZqMkDYhbByJIak3MjCQv+cx0MQrjQflMfNm+s1NXOhRcPPZXXjWmBKo93CJ/GY
Aq5ooHalBLmfwCBvZQehYgMjVCc5AJZJWxwa/DQdLhsdPiqUoxVA1H7CiChP2mcjXRFFLOjBFeGc
hgfyCTESXAPh1lvZRkTR8CTAbFw2h6zhfAbTGMYhj1aL+qvKTfd+mmAlVZ/YJGslKLltxo02xr21
dys7T89tPGeTz629QKzuTk8tXsU7xPTOS0Oo+L6yUbdvMlJI3y09XK3nTlPum65lQaatZHRkLguP
DFjeap9AKrshVDIuTkTVeSBqnPrDK4WV+PABxbF201z45Soa6Uxli2D6Q0xi/yEt+W9b9//S1hms
umg3/v2g7FyV/RdD1Z9/82dXB6vufz5nXHRvQuj4lv63r8Nj/D8sXtbWTejCsYxfXM9rLNSaf4vJ
iTr2kyr2j32yxT6ZG51jGoKonL85ObNMhni/NnYAylhcm/zPZGbOyG5t/H5p7NY8TmryGQlKDaHU
z7VilRHGhvRlg5Dv4FSZWe6IMYgZ6CRmfY6MHGYxF+aPLnQXALMg+GrfFXEzHeOlKUoKHMd+X7j4
t0WZuAjDi3q+rBr2IM/JYjWXVbeIHylbU4/eLIOwLAAlzkGhMaTZJyA6H50e1fSRjdpAp2Em7Xhu
4cxs457FAcO2fOYpa2dntnyWr6uwxzGqXQoU2BTNtRv5elouRtDM7QuKF8pn2qGjNQBOgu/v6j/p
JpXkcR1ZOzLDY7IYx1LGvmXHyRm62XhUuXIOWqtWFleR1ps2KafbodH2rLWMoDK857FELhtToBZ+
EVXru5qX9HmSXe2bCkGJAr8eg6ttD+mit7rOkp7GOVBVjqoTA3Ur+40OC4G1bd52/sI4b8HrZFuc
ZSATOkVUIk9WuqDdq8fUvlibhnfOyHyRdV4aUs7a9XLsW4aO1oXTAnzepviJasrdqd63bk3Nb0wG
zIbUyhMrJyIQjLJAlbpQsujci2lr2Y1BHqyaye+yelDOBVrGEvsST0cSN1kTxJmCis+mCmnScNSL
TPeGC4j4aYIbbtJtzwUg4WrQX5hmSus7mwz9ruvm6SZvPG36QftWpx840rqPORTG6qVHH1jo96xM
9Z3dJw4Q9prV8jfgQAreR+ENl2x7s5NdKiDM2Op4Ds25So+JxTN4CzD/Fo4kFK8EcksYZ+P1iiZg
jZykXJZTVgVzjb1cgzZ5wstTbSNcSbslSbJ9htAKcex017OxToJQy40g8doYNWbTg6pwudf7lsnZ
JjDFZRtUiqHf5uYsj4j82t0COOO1Mur83egb3dx5WWdLkuwx2fUu9fgm6tMW0RzW4VNn9uPGMqP8
lEKB0Q+ILl/i1KKhWypL3jCrxPFcYRd+iVpLAAu2il0xSW3PM6oMHA53xqVX73VWRbdl1ev7eMzY
tfDggGdHQIXaZIbILgw9asYNSZsDcRd2eRzY8l4lfYiPYupz69IGnHQqw0VslhRnBqGKr7zHdIcN
Tt+pPLqyY6IWA2XZl8Jxum+kkIcvcRt7O3a5w75O0bSRT1WeFKEWj2m3QNx35O16ZV+HOmkszipa
thv9vPCIBeZR975r1pIxZ22wrTZr8VHps7iuZBZ9i+pkuWgba7yshiw/dCsgELJdREU0ZPsw6VBU
s8P6QQMBmMrGexVZJIzYzPzX3JOnBUlpaaaNj9DTvkSCKy/rBCNUmnbjM8o8tm5wktn/JabxvZCr
FEER6hhtxlxgODHWEW3ZmR+a48aIUjgbuzUT4aj6/J19hue3SQiVHy8HjAFieK372kSlQC8wVO+W
i3FGpjj1N1XWwpgq1phPr+t4jVo75m5uULbU2qZRQ34chV2d8GsW8NtQA4YDeGezjNwDs2ciHety
cFnFTemulxFNG1s4SIJerB561Jl+zvl56Kbmlssa9aQxXxIcovkyC72D5sS1y1K2cRgdIUrdeFbu
/iByPr7xcjc5gO8qfyDH9IJczKjM60IwxpgrS9A46Ed0uHc0/+5xXdPhzJ/lPY0rAgC2JcbBU2bo
j/3y6IpUB4YnIwDKZBBdQZ/hzq6E+VLl0bgpYqVRIelWCo/Olt8lYVOBqdfLXTV5CWle7ficxR3V
nplWZyOvYcwMzvSO2nAAoWX2HygawJbLZtlWKOv3k2WY34wSkc+iU+4Mk7vczKWsdivy/cZo2/oC
+wIaU72Fcds1bdbsqqqLth17m1e3Vm1gTShNU3LFen8eY9OPU6XRu/XRBxomcSjRTX03SXzVAG20
cCa55fhxPw+EdUYxsRWEZhxdwjk3jjvYZ0T2UCqkZu6saJVxNF594dLmnSqvrW8anfq1bwTrzdmL
55/J3Pb3coia1G+QaAadmLEXxHpX+OHUkBsFEfCIXmRWvmU0oLkYxOhQRTbUudV5SpngaSg2L5ey
Gm9zR6MzyTzcjwbwLoC5cXhE8JKdY6E3gQ696CXvBsJNCBo5O7U73wt8lhNEtti7szzQ3IPbT8dq
ChNrU4UWatE4EdftUGfPhVc1zwDh2puS+v6pzsLkQk0NhSz6xUedrOltLCrAU+0wb8OZzRmC+S4O
AHKJii06AI1jidIT5ICjHi1LMHZMrK4MtESWvi2RpxDZJG6azonMreOG1akcNVTIRTbOF6BHi4y9
0ir6ryyT89iP36zJwTk4xPaeVnwAvQkI6KQnuv1u8PpokcIyuYl6VkR2KrzneZHdQVgLD3q3hBG0
QayZ7Owksy8d1KsPoTO00UaTLfuSKATQFbjMiHAktrsOMUH5xwT6vzzt/8DTBtfjUs3+++L4slIk
sH8pj//8q38sPdz/YfuLWwnh5Kc4khr4z7WHR+FMiJMAnEt1ip3q/5bHpklNzUYCLhBiTM9YobZ/
lscGL+ixVkGgCeqNueHfWiybX9Yeuk73i9QSOShrFAdt3l+rY37VowID1B4lXZ0bpKmm31HpLmcX
ZfyualKX2rMmD7rTnPDBib32OBdleNJ4kJw6hmPoMAlEr/gJ7TNrGdaBS44Hk2H2g1sXjNbiGjxo
hXvB17E6Xuulpn6mLdSCKY7yJ+4V/bYu3MSnEQwRdFnxFJQ8joK2QRoGwqYd932hLQeadPsepf70
H0Ijv2zWOQMWGHRLchpWzvG6fPq1P0iZZLLFqesjc9jpBtWjt2egB82779fPxfv+5RL5V/scXu+X
RdPn8djlg1dHQeDoK2r51+NBAxET9V99HDVqqSnK31Ydlw+C/E/1x18IUL9ujr6wJNYj0UTR4YGg
Ye/2lZu+IIRZGH3xqEaSExjMNhizUoG5JEjfD0Zu7ec4De/+9sdDy++wTONigmrFmu/Xj5cKAxM3
o9mjshkWbLTVM9sh9JWBIoV03vz9o0nWf3CmXYuE0y8nM/LcMSmLND/qYpTZuWyLZTfZCGCvVe49
/P5Y+hd+1no+PYdfK8YQYNP614hhEmfyuMhEcmziKUc0GLPoCpqmqAKX/JlNPMfTtWLXdTliVThA
ee7rbdIBgPr9+1jP4F8vICmE60AwYV3qcFP56xnO9c6ZC8U4tVHZmlTbzV1gR2H44NkrZef3B/vn
a0gKfR0VY9uEI/l1LdqyRTL71k4BQy7LbeW2XdBr/ILBG2bxce4SBIBO6ZEq/vvj/qsP6di6zhbJ
Zl8svtyXSHcZk8iu02M5NjyJMTeSz6TIjisTlf69Y+E84fXJc2YgwV1QrLkHv16yROqN+hB7yTFh
2YVffHaoKUU7X0TzaD7+/nOtr/XLl/d5LKkzh8BeJCz5GYD6yzQiLXoG+Aw2j8u8jPpnWs8pT8zh
T+fzv/3tf90Zr58JTzVifW4yXK7GXz+TsvOuJQokITleDpSwI8P2jTWX6PkGU97HCclEmwkWBdF3
bFdDwjOj+Pz7z/rl2lk/KypkbnSr1dYmPfOv74HNBRZS2fMehm413wwNy7hFi86hOROaELnsemxz
/g/38y8ZsnI9rMEtyKZpom0CQf/lsJHN6DN0kmMMLPm5Te3ihMFqvgIgFu9bsy5B6GrrRGOcp8jx
w5E8o+Nol9MPRPpN+16jpz9lYQmjYdVLEajKP5ZUu/392flX71PyxayeaI8p2VdJVybNcFwcTTsI
07HfKJyt1h+anB0EXPnRRgzEfmJDXqMDHr0as7MYjJl8ozIMjyqrrAsooOERLI155Wl25+zsIa5S
oJ2eM+x//17/+ap1CVQ20bOB+7f/SX0mvJItWT4muJTEnAEdcqeMwX7Xb39/nC+/er46V3CP4eYG
zoQfyJfbeaIZnBScS9hbquXWS+D0kU5WyQv0SfL+98f6ejv/PBg5BAZPR4mQZJW3/Pqzn91OdtaU
cjuv2iyI3HAIkLkqHxhKhuq4jvx6oqDXyez+rhVltGfe3/+HE6sLuf4S/3pHcE2kfQS+UhTwdr58
5rytNYNfRnhw8GXPRyc3uJn23mTWx0jVyy0SN/Em4zDxk0QxEprrOI34/6vxi+AfedFFhLl6Ss03
iH0NtematG4Jl+oBRBtZsZzpPrGxJI1xt+Rm+DFADXly53w542KZsIo0rb1qkjPE7668GMjrqjfo
iI07qTL73o5rcSBAUL+M4biqQNSJ9qA543I7R6GpNjnb2OuiFf1rHs7ibdEo4xAkskHy8KR9kGYq
61NZNCizS3wuB6hFVoeOIFbxxnTatUaoAEZjTTWIYwTR/F6qwnwcmTQ0mykcCs3voGt/5ENvjUHR
g0HZdm4an4H1FCeLZLtAb4fkTcXcvOmX5QeyC9eAWUPZyK5C0EWNJFSpHex5az9agmKodCaCoR1l
bMk3cr67zdi6d4jnud749UfZLqs8Dg9hRgOT33HvFJ1yvi8gVYIp86Kzs/5txxYITpVkhNQkY4eB
Aenbg1eZ85nnTP7UNPN4/Xl6Q3vst0YZi9vabOLsVC1OHh9D/KXmyYCNfs7A6aotk7YUGcbn3QpI
+wWOUe5Qrj5pL2WVcUVWYtLx/+X6ciDRkHM3kyfb+a0Q8YM1JdazagXTayMS5c1KU17V6rzOGCfx
GWZzFHSNk7y1Ag/1JmzbOdp7CwmfG1Su8h78kfmIt7glE93g3BamkbzlTL93Ou6FV3aw5JDxo8mZ
SybFcitHtsAMmVrSyoZmuiYodogDx9KTl9zuuTWBGHliNAbg3Vyvw2LNunAVbgZ/jomDC5ZJp4DR
i2rZlUPOteQU/XLGF58zJqP1mjd9Nyy3hdRQVa3sczieHWL7lA+ARCIdoV52XGBb8Dj1K/HDAiGS
y9UrM8JV2xCv1kHFdAzQVbQHGyfJSsqy5nOk5ekpc/Ott7DFRgg7XVda3uxAwesEXyx0+MSTgkGs
2lva8uQocOxfoCyyfKxESYAFWJx1s1xOqhH2wXRk+BD1zrayVtiVXWbnmaP5MIed62Jx9llCEDSJ
bNOaSmx+d+F3McgusEnNuI8yZQZCmxamcIbh66hbd96E2xpsdc4oYbaMJy8ZrpOIDNZU93ZxjM0H
o1Z1QsyGFElTsIOK0WO4zMfKM7f14yzLQWf3Ch6UhSaMyXWLIOuMFfO6naDas4mYgmF2LZ8HjrmT
TfJoh3axnbvauMihogmVSb/uy3GPo1P4DO9X7xNBZl5tkWvoxXddPL9Bf36tFTmbqVaYsDhxwxgs
ZI+acL81K7IG+Wudk4Ht8lRTtfFSmNZpIWyG2JTkKrZXNKNlPwxDeFGVTvStRzK8JetsOsV5wQ3Y
Wmukwpiv7MQ0z/inm1uSg7qTNsgsWBZGpE4zuzUbGHIXvGy9iUTdTxxP9WHWQbvCaRxCYhIiMz3p
lVXpm1CLnEslc95QlVsmYtHZWB7lYpm7acxDte0Hw7vAu9RcUyhZcTDaq6rMEfljiy35kX3+eD9X
kvqh6ljFbOphmc+Zg+UY3razI4XR/cFIvD1Ouc3CiFBKDkoVfW4jcQcrdLxzxnnemotS2/X5g0un
qpkJJXVT3HQ9G3OHXxrrHNRlxsbIyB5oZ2qRzEXJlZV259t40bkVlQQpWyFPBCfynEOd0voorr+g
oMzbeYtgETwO6B3a2iiuO9E/OfnCbA0V2pXVLOAaIoB6adDb0LB3CP7wB+Gx3pVpJm+EAlRiOyp6
7tNovDDVFPRJOJ7SUQkYY8xCX0z2POFGlnDpycNptWPJpuGEOQWqmDECmF+GggszpXagRci123xu
nW0xt99K2Fw7wtqH78oq3Y/emrB42aVuPBiFdJ4nsLfLXshEw2o84rWrFPVYOTWHelm8q0lrbLJS
kHGZVVX7Wt84Bzpo7+BNutFval21P2sDnCdbpfnU9ObZKSxx9sKWaajl6ZfsHsEERyXEACf3bvOw
gdQamqFJ85/G7NviVn/QEo3pQ597J75UCGkSmyYPYcyCZGlb79MiulsHit5xasqOJPjGCFzyU1cG
BBP/MJL7kRybnY0/BHp6Yj1mEAEZ8XUmyDE9PYZpY5w5g0lgwlhvhlDfD1JyYXvl2WZ84IeFZ9xE
TS4PSF/MSy8CctfWi7wPZaMHhTuS1ieWepcvnfuqVh48N5rGHzoUcD7Runjjs1C6+3gAhLApmZ5u
oi6ExS4m80oJt7oWAH232HErEj47ok+3M5RUC/ThkO9JkXW+y8xmiFM10QUmIxdMLqzjI2jY+WdP
O37Zm6NC/K9N7sasPfSmiD15plveSGBsNcgrOnak9OjIaQD06pTrc8+vq6/PY1rkN7Ut+2tSs6eD
2XSx5yeeeyimpT2ObqltUOG6F+ztwnOq0LNb0VC8ZSXSom1We82zhf11Z9spmF5ZkOdUO+gVQYsx
S0rz9snp6peCl962TYW2xpOLgcImXIZXgV4HMp7WaceoZgTNwxVechOXMmAXqS6gTxDmWCFVlSrZ
ZoXxPmpejfi9DrGcema3LaNoPqNtq95ABQynZUqRAnk8A0FdLPtZYjJEldbf6GLo3tI2457d5Dw1
uAnA6Oj9wXKaTD72QpVO944hmwWysMop/og1qHp90pG7GFk9QaNmr300dlyeJ1kbV8ko1SNBNcOb
1Sbu90h5xBqs+EYiCcTiogqRGJadwmciUh4025pPiBEJkSrs4XnuMYOJrGjwmw5AJ9NmlfWxs/Wp
olADG7MT9IQ1+yZxqitaZDJ5V/3EXi8VZ2tMclyXI88MdF4z+CKlbJaILBzVRk+b6aCHq6+WFFMV
9JZRcTubl+jeNVNj9gGwYRP2gBngEqFKyuB7cvcB/POQ5J5gzVjxvfFQ2Jui7k/1kqj3mt5olQ7l
QcnC/qNp3eQlNNZLmYmSOMdObZQ4XtrpYAszfJqlYb5qRq19GOiiL8PPTVYJuUKveNnJmrxHvUyG
jaFk+xLWVkI5KVaQefJIYRxu+9AGJ5k1d7b5FCFoJFiH22uYh1xUxZMgwnIjXO3OGaZskzrl4uPV
2eFfsDeQJGaieUSxmShOAseJQQuXjOddemw8Y1ZFkl7yluUGa1iNPhmSZM8O144O+DgMWNPjT3gV
3p5e3vIbRAW7DB++nxX2yegK6evJAEJdqp1LtoePxkELYCvxgE4n/WKWxV4tOpZtXjiulLs3Zsg6
RTHne+im031jG2z3lBud03L40Go0OM2ChMEeBuOUMNjddkyzTkk75wdPMB4wpgH7ct2qfR334i3r
cXDS4/PUoRA6waq0YMImzY4EcAzC/QQoQ5/2mR1RzVNw+TTVNh6XCRa80Im7meyDbJvYFwX7wK6p
g1y5WDApBW8m1qvIzFIsI333s2+JkK61atnrdrLCV72XdtaKXTvX9kVfMztgx3WEG0oom/aa2Nau
CmNIy8q7Ak95KrTm+1gs1yoLT3j3Hus2PHPLZWCE4xBY9fIBhuhJ97w7Ug33NdU0YVn5qycSLDYZ
Q0qn9950KZAqtKsFRtPlY5Un7OEr423ydAorLeImHxvH3G77AM46dPQaea4zYj6134vBI/SlYKoN
14+OIBqVel7M5X0akqONrAJhZJ6M/uzN0bPAwbJs2tbNTojbIfoS/07ql8k6fDs0ybcJptFB9fGl
bB6FOyhU8423jbvk3jGj+OCMXua3zaC+aUZL6vCIC2Ggh7lUqiWwYkrXnzlsGGkmzje7A6idFI3t
Bl08tseksRmPjunaTjhePO0r3LbIDdrMwrdJ1ix5Q1q7i4vpjnAC7wf2b+JktDpnoENKcOcKiGMo
HS6QhnYdKS6ocW9yo11fz2iy9BVKAfD9OUUPcozwzXpoUzO0kUw1rbTfCOL6dpBY8MZn1EMHx1SO
dtXjHQZVo1UpuUseQ1O7G2k5M3atrTLC726UhR9daPMD5KisGCSChJZShEYqMNaIAj/isldBxe2F
OdO605grFX5XyDcAwzX0GJUhgWou01XDM+7JbcL5rFmSLjlhH9nPjS2uUk0mw7b3ZtoO5XBbGjsi
MUt97U70ZBp+posxXqf2THqHni07PWqzEyKN8HtUaAy5I8vR7/RO9ltbso1k3oVrhL2rLc99PKwt
r9dXsx/LuntuyoHSIddssa91sz1S2/PS0PM1eLA06GgX8Z84ukN/BZz5hVx19Bwt5d/Giusb2QJp
xmJPyjZaQMI/26OBdMZPOjM8mbFkKIB17uwqhxnBuqn5PN5QWxq7crtlT26ys8kIXUG7VXz7/E88
t4AmatP2V07q7R0plwPxKfVrV5CH6E+twZTANcfrcaHsIRB+3fUspX3vZZxM3HRyI+KexfU6KK7z
iTXKVEGbyfjXnBR0sUmS2NtrHm+xQPBxspe+hO8ju+cq6fkAScorch9ZbjsGLzcyyfVvhRJ862Um
eM/j1B4BRU032US9u2ixOCyZWs5TPc+9z6aevAriHB9qSdvXDHFd+ZI4iT2lGr29UrnTBkMWjtkm
WZiKMLzkZgA5CvEpRsnKGiR0qVAUBde/WLRLsEE1yRJashdZykTRXS68lqxvGLlez0gGY2YMLGep
dj1pXdYlQhtxJVFLX1TpwoZskQyvwiU7fV53WlIuu4ENPuV/nz8Rbbjcxn2HE36YtPX9xYBANJSV
DEVos24hznNOcsWWTedf+a6mq8oZOG0MKX0LNcLZIH1+D9SzhwxKIoNDbNs1FAkX3BbENtviCuhZ
Ma/xBusL5ql9HxmeRjYjeeL4/Jjns18PptIR3wrBnyDPbY8O6o2ACCrOlm5PXLC66czngRfa4n7w
ZNCMmoA+KJFHEDvv7ZOO6z7WKK91hzkrLFMafh3eyMeiWwyVUq4mc+FFyfqrXhkllmTbgJN77A1M
ikQRhKchDqvXMBYTIKuYn44W8xO2TDRqcuzDU0iw7WvmdDgmmkkzgaAPuUBSm4f6Hc0Bn7DEP6VA
c0QZFTCKt71XJsYlfUv73Hvr6S1Enp0g+y/ngRCKuzHrAX2tP1ijy+IfBeEor8RdcehJdcMp7+fw
CD+SC1K5Wve6kOcUCSZyfcPfeW2COAlptpLd4BMyQOvR1++lcD14IyGslKENT6Ln2+n7kB87+jI/
VLPHxKL09j0MpW1E/PbZZAR+rosh/N6OGL38xV70ixysO0IgOzzJ3OSd93Q+MihX5JYwJcMP1qJu
INerYKwZzclaMlLAyjz4mYv4ZTN6iquEKPO3SKQ1iARXI1EvrvlNVy3ctIruFHsM90cyJMo9aFzt
YaEh+HDCmg/s9es12IqZK0/W4QkHBsnxLjha1DnKDRzXoe1z7Xj46dr0yT4NxvStq5LpZRogYG06
CvKWUWodIbYo0WYbxGtd6t1QXsVjrx4SYFI/6sEKPxL0NKdBxmgeo5Enk5WMzW6WzgzkBh7IcfCa
8HtqS1luuhZQR+BUDLiDvE6q+Y/x83+FDv9R6OBaTL//vdDh/JqUP//i7ITgyl/8KXKwMbubCF9s
02A/wPXH/uBPkYOjk6rA8wOX5j9Cwv9hlidYWLoM+h04Ty5iX6QW/5AAI3+Qq/meNbLHQgD5w9+w
dn5dKrBNoGHmddhFYe20v+yDZsirZj+vCoIQKdNWzmdkhr+cjZs/pvW/btr/+RCIPKR0KR95yygp
/rpKYIW0FofegjTNJMLN3WhzuXFtTun/nvP/j6Os7+KX3SGMmmmSMUdxypdOe6mmn738e+IElpJ/
/SBfdstOUlm07hxCLbeOuJ2ToFnefv8pdOTfX1Yerovhy2LJY3Bl6PpX0UmXawQtDE17ALXYvles
f8ctNwRjS127HGRI0gTWee6eueIR3Qm1mzpz2sLD0RFQDeM+qdv2yYgXUyc3sYMr2Du3JIoOhFIN
qCO91k7oDloRmP007HQCRO8xiFB9OYVKH+Z1lOakTnrR2QPj9YphgVvD6Hc7Mib04aCAoeLbiwlx
ZT9NeIwTn4njQZTdqGoDnbSioUCxG4vcuRBYcdkPwS7axHKOz6LRbO7fOTZDwWA01iRI96hQExB/
Ikfxg6pLRQrkI2lveRDXsQGipHm3jcJh11iYW2KgBziOCwZ5o7u0MqN/nMrZuh1BNew1ZlbbCrIe
ZQ6Am1zp1q7LXMwhU62fXTr8LYrWaTPRx92ZDhFKFg+ES2dJ5221oLNk3tnp55B4kUPFcMCPKhXf
hukwvns9AP1hMRW9XjgBWBuwzWrJ8nNNmP8W1yg5AvKclkeWk9KEZ6//bNtJy33WaP2H1lgrBTfN
+yfPSNwYGUZv3Q64Pn1nPcGoOM4VbXq/YS9DpMYsbTxzYU8IJ3MOBHaEjYRIb+GAdTBPCVlwsOek
2lUaWT97NOCsa3v1I12mR2sxfnqw1b5PBkAgS2nJN3Tz6VHMDH43bdzo+3K0fq4VMWDVsVkOaYMN
NmW5N9E2kCmsBK9XTLyPdHKyU+HJ7inRyKXMp8a5KFwV80Qew60pW5zD2HWACBnpMQKbGyCObHdY
DsUer+fCUMi2I98L53DrTrOgEM/d6CQZ2h9opjiAsdh+06T9nojwDPZmOtxn1aLue4A49JoeqsYM
4v1tHhHSIvIwO7HWxlOgVWo7sDm+dj1O56Yx9TAomOUG2Cacqx6JenpMWdPswDyDRpgg9Ye+aqmG
8IpGLOcScZ+W2A82RBnIayPX032MVnyvW234FjoSm/hkaOGVMXrMmLOYldZqBCSRlkHf9RwDiZ6j
2fbRllqnuW6by0Zbmxtk00fbq+2bUDO1Pb4188bRi+hytORTWDTURxgLcWfJQbB9YQBxbFookEpN
EI2giYRvPRtITM5j1W9MTWn7inXQh5Vm7gfjrd7vYPpftDAK32JPwOpVjUWOCFm0W63rPebB3no+
QghSgb5MP3J2NanfDVO+jSN2lUj750NBWM8l+ZLWA73DgsyTMCoOJvU9BE4Yr7hmv7lGOOBTlfGt
KBpxGEAb2YGlJsp6JxkY1DLlfNcz8G1NoYorImvH19Y0y3OpIu8aJ6v5QBPATgm3r7adGl1ejEY0
35gDjWFUt+4NSZXl6xzL8RZh7HQzpXF/NXWNfalPlNOYHeRFVtOF6Y0cfGBA9n2NxzLoEYccqLBd
ouSEwQEaiHkga42wv20X4ZQbgj1AIZe2LQP2/xWGeILXLDwLxSYGt3rfwEn5IRe7O+gDN6FMK7o9
lwbLS5KHdvVcd/u+AhQcdHXSEeAe4xQUVoPzwcbQGVdN/LBQ8UWbaMABwo8mtoPUA/PCSnE58W6j
B0OvltOczQ2SV4Z8uQyTxk/tUpCRUKTeERy83GGos9kIRt5Rdh49Er0E3KTVmB9nCUg42+SaYEpI
m+uJfitm8gb/6Crjxp13+NMICgxViMVF5J5Phi7nYaqWaWPQJd2Uedu8gYfquY0N2W1eWQy8sQH4
PXeBFxJ60V4PjnMgymD4CRdm2RmoTi4+e6axSnJU5ogsXrus0t/wb7NwzKndPzqPDfncETiBaIiG
d22xjNKWsAzpjVCNFAyjpLN2wSgaO5e59uBmlKNcw5/xPy681WjdzKyHZPfHZIUpzOADDad2N/N1
sJb13bMz9V1A7ct/arWmtk0wWp8/23mji4w7psKUvlZcPQ1JUex7T5V7OvJwmyy6AP6wMtEaxphi
Wov9Sr2Cy+iPLgGV6IJVKgM3zMQBp2nGzbMd/g97Z7IjqZJu61e5OnOOAKMd3Im3uEffZ+YERXb0
YPQYT38+oupeZXqEwrVrfAa7pF3amThgWPP/a33r2qfozGk1hmnWGH5y5WQYfA2tIzKYbtkUVNT2
zZVHMeKAMxUmF6Wn4gh9kbOAWzldv9TI56ArJT9Yn5w58NEkPxiY2b+8dWqRSXN4eJNz2tIr9+7o
cHiZZc9lAWCFx2n22pXRcKDFGqg9kqONpEubePWegBJU4RvCmyTin28nwmw5rRaNY1+EUA05pLTI
GOsIt2sNGXzPbrQ54EfInkcfCkBZ1tQhakfb2oTa0AOhshC91Y+WxQ7PCpwGOLy3o0O1Bz66v658
2jExNaVbQUL6q1HURMdLBjh20+w4M6LXiLiAyVl6+StlDT/Q920f28yZnxlI0a0Ta9FNl/Y+0em0
cRwL8WjSyJJIReF86diQEouXmOFlPpaR+tfJzwy16bbrsvlu1vTh11CG2lOxhEvPXYcjwdOcf7+n
rJvC30rnx06WGHe6JY1r6iHaYwRv7BabNJ0FKOtbzZ6Sr2Xfend+NZBKj/XrRfTKehkazXpJbamu
WamcXVzH2kYliQbx3qKGGIbV1RxpzT0xv+XWbCAmkck1Xb899c6mM1+1nndjLvEzZVmx8LXphd3Q
Q60r8EFlj5G9YiDuJjJRLlx6KNvSx2tSqE5sJQFJlIt0i4/Y9dWx5xx9E3oLiBwjdLZ+G8uzZ6Dy
0SwA6pw3LmYCQa7dtgy3tDHwuIGZJCPFLrMbvU6Lg0Nl+YsfAi/oQqR1xMSwGOKR5fXPCJaztqLi
gIcbCoEvCIBUnOnt2VjKEkgeMjVdMymogynD8sZt5nmTVDbhI3S81bOOtscGsQ/KcwYTR9EtI0ga
3CbBBW56I4gm2PWC4pfVF9QQxxleiDtSV2zkdFO7LUs3MdFwNeuK0sQ0F262gW8VEvNskInN2jQc
/IY25Sq0WhpgXV4a69Itq0cSCHAfMuGwB6IhdAEOp7upKRtS9nQGVNEUcNRIYnCNhmSH3FdTRIqV
2mOr65ywsbqxY7ag1eYDVUA9avk0O1um0DIWbaY31FT85UAVwijzZ51S67aQVKaEnxjf38QQVkGD
myxM/TvxPhRQpqQSK81aNEN0jbcJ6lC6XOh9msx1j86If8LrVAP806RUItSAUKbwHZzC3YCSB3uY
mO90h3YI4IOc2hGBBNOjpdVRt/Kp7Fz2nQalkv/0NhW4u8kcq8OgJe5qn+hiPuBMc/ZjneyXO7px
48mESW0TCDsnZrvuk+LBnDI4+x4ty1nG2r6zq46Qc1uZ31SpvJS1oX6AOYhYLku0Czpmtz3kG9xo
9CHGVPvl1fC/DKv8InpaYTlI80tuI8NOVDFz2lHb7DyvGfHtkP4QhvSNSE3vLhD/NMjDat3dskOM
aVTZeKxidWtSi4CN7xQ/3FL7Qc3vZgIZtjOnsVj2bfUBF725In72cazied14WhQwW+15EMMaQSqZ
I/Tx6YN5X7QS1Tv0sIruXFuHGDsWyLGg4aB7HT12m+iL3JXcL8QGomd70yGdXdIilOGVLONonRGO
RZBJjrKzEjDZ5zmNv0X9YAcZqLV5pfpp2GI+qh4kuvgZegOCqFVhxhdx6sjbsszkFy3KyhWreoGH
XtKMG1wUYjhnpg1hF9mhH9R8NEkL2BPO1QdaDJRnU0W1dWt5zXybRk7zIAF1blEAuPT/pqbYOLPj
bCe3AbvcxPE+J0JuN9QZR3I9T44QehQF9q7+7jdzgU9ME9R1c9tvNmMViZEWUT9l2UVbfmd7b3zF
DOZdGX7f6evGtCusqym2JrPqx9twVtWhU1SZyUxtd52HJMIsSMugd6HRnGka3uIGSsF3K7bqxTg0
K1yHXXpX2l2167FEfHUa9lfYP2PzWnl+9xWwj3vMYHm8hMrVw1UNOfpZX1ZIxyiIZoi9OJjKsr+I
sQNfxUXbvcCgsQOQnOMxt6PhYtRU9qOzUqQGscHLrcgKvR1cWfwsWqjHg2NYrzRTKgAU8IOOBvSz
y6ajnO7gF6DYOZQWZ90Wf5/SOutJlG6xpb9vUMeG/nBdaepXNrjeF7NyS5r6s7eOonzeIdZK1+lQ
KHBC8UwrJcbXtuq1CXigapjJ0jwNUglYXzquzutltT0qThXISMUMlM7bRK0khyUpHrWcvlSJXSpi
ll9RuPE2kOY5FBvyBcelII2dui5dY7cG/MLOeF/5TvFYZUV12c25eWgaOrjs5wv0EXAsMun1WiDa
USM+xDId7ZfqchQjI/BZo3e8504jSpBzp7fnFDOuTC0Jn6iGdpcsivktW8X0dTJE9ZTWWf1F9nJy
91KD97BKwho37FAtwVaE0ZkcprryDuv4WK7fapRZ4xCj2ZNofRzM/lc0evTwKO9cTr5XXgh2tj9K
SYCVAie+wZZ2PVcDFJ9WaPm+Q3K0pitUXWaDxI8J2KG7posfXadshlaYkdN263k20SaRgz6tAa3L
9/8ThC1IEtY0f9VDqKBb2s1H4rj62wwzxcbCXPA8Na1g4QIgCOc/vGulqL4LTX6zsH9+QxX1MPfo
uXYuddeNRsl1n9YzM7vUxJpPLX8AaQnUC31Yc2/r+WLNc5DxkHG8m4ehpz4cW/BRKmsfA2q8NDOy
CVdZ08PnI8orSFMz+k4JuqVnqlcrW2hAqaLJfeSow3qCQvFbWBD4JiP/xSJK+UKXhrnnb8GJPtXd
A5nVP93ca26GqlO4WsJhN2SIX3huKr3y/XncD43LEwObuwfKNTXUV3goInRf3CG2HpMBB1vaJ3yw
jQ/SpGRPpWLH39mave9EbN5yBnlmQs5uJjk7xxqJ2aobO2cr8zJ8rfxsXucUxgOtFum1Q4ol9kyN
U4zZsLuFo1avo2Es70tIUuxwtbuiKLpD56niLsSWf+vWOulN5IBcY34Uv40IkHKVjsRFECh8DOF7
35T2FF/mdmY/WBJpE0rGGYT717QEIxXj6S2YbreDxCA/d5N+F4Y9qREjquKqyyqioET+0DHjrvol
lML3B33f5P1j1BNKN7m6cxRRpfbd2HyLcZYHaRSzYrERPDKRakEhMI+zlXOPo4Vog4iIjP1vVf7u
u3RINnknvwvEv19bwm9QAUQoTb9XeprqF4bsQ8ydYbqhWjIy2FrzsTe1Sa0137T96yRvInNdlTU2
SdFU2Jvrcpo5msUN7XXV5I9l4ZfIEJS/j5NFzU8J6xEZ5C9yj+AbwHCkHy2aoz6PP1ybU4Odm8Wa
TRWHpBpFwWzQPisS31hg7oGGMOXI929/cQvnmewpJBQhFHl2hfmGcseP1kzo5OoqRObA+qrGMegn
59XlCEKE1aXd6HfsoRwqZ5SJtN4zflh+Pl5YlS22Ti0opGQA2SMiQAZfC3/HjrBvYaGad+3k/64n
S3uO+PSeTNNt4o2Nw5b+WENOfOsZS36sXe11f+rBktXlBuQpmYSIks8YFd5XQTHwubaDm883liCN
v8u5DhCqctC8Jhgt6neDRjEukRVjst5zHi/OKM3flai95Wq+gYgf+qJzanJxJ3tin+Q2gaoimrTo
pFdJQfxHHsl883mF96NLYTdbot5MG1/diaJdbx1J+dHgxmIvepxSiyUjHYwrvQMt//mlTi0mxEHj
bMO2Bz3S54onz9DIbGzIgkuVTdlfZnmXBU6TsuVk8K7qaCr2oKXVPy2Sc1HTEBBFPGDQBNH9/eLs
JAR2WyVtoDKeookWbeU0lOw4k1pn7u/UxrPcHx80LQwXu6DlnDzKjMl/llJrgkLFIlzloZYyuXnp
ATbCBEy7qW+lMqgg5nN81efTdOb6S+PiT3PC2/UFadk4UZcezUljQ0WWjPUsagOv0CjAl9ygU49P
n7/E5SZOLyJMBubiawPCYP79PCeD5aLzzSbooE5QM4jZRUSuCK9zU5+DWQHsH3pw8FXDJvnzS380
foSJVVH3ad4YS0/rz5aKb1uTEZkCiMmYKTRoNnDydCkEu5qOvR2tDRiVuAu3n192GSHv7tjS2Zvz
ZuFD0fr687Ki9Z3KTbisW6f50SiGJxD2cxA5jFrfZfx+frmPPkiMwnhrwN+QMH7ygCMStAz0QFyu
7ezH2qz3HP4hsRF4cWaWeWeqWQYMSFbT4gTORKOfPlASD//1Lp25H3+0b2NThf3PqWNsasRd45dA
7+J4s/4ah0sxCev8fzBoiZh0XMcSeFDffTSu6Ga8AA26/Mi6s4HlXRGRV5+5ykcPlVe4tK90Gp+n
7loLT0pvFUw9b7PAQDwu6mI1kY6RyjPv76Ov0EI44FmkTNJiXH7KH40/CEIlkNORCXWsgTaO1TfH
q759PkbOXeNkUkts6Mss1E2AiJos+WZvecU5x9vy8k+HPeMPOihD0QYX9fd9+H4KfcLsmkCyd72K
et08moDKSY4fky+xxgyDRElfEP0gHAVqPwx852a095+ewJRMC0VYuk/p4mRGs2yJfLDyCYkxiK3o
wI6uiQCoL3MtRfkj/XLzT58r1wOy5bOPwot9+u3VHKs8heknKMqJDYqj7iCHume2Eu/HIoGvCzmZ
0q6JUPbkA/cjoyMpOa8DwhWgusoqWeMpuHRTehmf384HV+ImPNuFgoevyT0ZJn6bJLNSXhUwtaFa
0toLodxH2aTPn1/ng9dkuJYJNwwO/9Is/nuoOLLIhN+4VTAnOkykV83L12lWLoKr4+dXeo9X9mA5
/3GpkzWWGpWzODewCg0+hfvSilbFCKBrRb46lqyhnJ8UWSh7kGVhs6kt0tN0wPRfHY6s2242u21K
93dvtpTRikZQAC8sBF+2l0oQxRNC8zGer8Kcc6BVlwKxKN0izlWQl8wu7Y7ukE/XY9VTwVb4dteU
2QCUkbd55kaJHDj9/FjB6evpfAAG3pWTz49oF034Zc8zbePuxS9K/doYvHvlOMlrMffEUOQ5/dMc
JRJe952bqSV43jk4+IISm86sUcsMMfFTEXIw6pwYmX9xL0fvag4pLBVVVm9bROKrOiElKmxSgQ5z
rNBoDYT+aKnWryersgJ62+Om6/DocZ2U6E3NvcwstAxpBqEQxk288cn/m91o2lhMMD5Py4QPCZ1K
/+4uwq7PR8AHY83Ez4+CgzWLLf/JWAuLoWb3oXguKaFHg+GLA299CqK0QSQ/hWIMPr/g+w2PEFiU
LRsHDwSP0w0PnoRhGGVRBb7XgcRNqmJbQ068dITs9iGZeZcxpddH0MbRxedX/uDzZTenLyh1pB7v
zhxNpAYt7p0S96BSXwaHOO+afs8jRvX01+eX+uAmEXgwG1Hr4J/TrSN9Uc6bqi+DYmjoimDoaCjX
EjGE1aQ5OG2WeOuWBjvRByZF+88v/sF9sq8SDr3whSt/aj13iXan7FSWQRvCsKrH8jFavN5eqpp/
vA0ghJrvCQMvxyuAhX9PVNSA2gjjaB5gOXpRqhw3pgfxr8mF+MfDlO0GgimEUZw+3vnFJYjxPhr6
HF1BP0J4ovAq0ptxtJ0dhaef//QBWrrgxkzDgsBgny5bxD3K0sprbssuRICdt6zoIdLTaXMB6erz
i73/ALkYWxu2BjYN7dPlq0YbEjt9wZ1p1mMstBfsaT/TSTwiCDyzB1m+5b+3IFyKY6nDrTHnv7mx
/9hKkcKWqFJDiIEtcSuolfqVna/cfJjBSuPmyc1zu9GPrwj/Bxnb8tGdLi+WdD0MyVlQG8MxI620
UsajgO6F2tfJAcmbl58/zfdj39LZeC9xMUAt6Pb+PSJtaCu4b90s0Pr+CDowsKyMSDv9zGXebxiX
y3A0FAtgAk7V35cZPH1KEv7qgFTBxRAO1VdOrIif38z7WYSrGDqbDVAO0BZP1iwcMhO5cUYWNIKK
FpUeNKX9b7d07tK6o6HuzWuhqjOz5BL8826ULBMH+nYbMsMpmoEUMRwAwDjJqcbHPpKszlonM2Tm
Pl36uaSJ3SrCClYY5oh5h5svaXvp7r6b6uiQ00feEa73OCu7vkeIC11ASjYHy7aAtGz7Almc8+Sb
QB5wBNpnfv2HL2ZJ6aQZiGfo9MUgSYhzOht5QHW6JK/XT4/aRJ3z8xfz4ShDV0lJCfLruy1nYdUs
I1GVB6RJgw+uhkDPjEfP7c7tWj56Fb7D3pZ5yOEM+/cws91clLIumYgmSaqvFsaHydGn3ed389EM
BGmWMhzhShQ7TgYz6EhzinotQzyEo2VwWaYwAKKpb/Pv6PX/+S6aMyMyUZaMhZF0ekLF++6APOcT
VVn4c3l2TeLcFU348vldffTxLKkhLpJcDganw3hqidicKz6ePCGEOFMGLbbQJvqbkOQmsr0fI3nW
B6qF7Zml6qM5DyGpxb6aStm7Qw+lUz0W1pAFEeT+rtRwUEQ7mT7LdH7gQzxztY8GPMcek8HOyfJd
kQwYAhJSrMuBjGS2LxzbvRtNXJmfP8x3vBb4RzoP0QXzCk8Y+dLfI9Hvzam3KbkHXj/qzwkMwR3Z
nejRUjHk9Obc8Sk1vGrdV91wU6syu7ZzF4auh6ZzxsRGY5k0O6PGY44/Az1G36fnTrfGh0/e5YTN
lwnL7HTj04Stbo9FwWozWbQJuvrV6HzSmYTXHhLXeyFLVK5dwhov81Ikz9k4tIfQr77FKDpmZ3Ff
joV1oIpELL3SJJkR3MfnD/KDb42eNltQ1xWwBU4XxNzlNyQT2+2xnH/K2eh2ukRMGeboV9Tr59f6
4HEs5OllX0Ghll333+/MhD6hk3PF1j40fuoUHDaFrb8C1C0D1y+XvEGnO7PD+OCjAzNsYDvltMVN
ngyTocnVRGQ8t5faX+IkgsaBaoc+RjOvBO7Mp7oZ6w1qjCH45/cKo8xfKlJsEE9nSmtB7jZeWwWc
1a7x+DVUpfM7qvFEIWfRs/Ls6J/v27jgUgYgochnKjt5ug7dxtaqq0DTo3qtjAFVQim6uxHoQVA4
HKQ/v8MP1hyuxx5KsLCxWTx5tEXYWHFS8WinIaJzYTXjRq+reiNQxP4nl/Jxv3sOG0ZwXX/fmnSt
pCtKjmiGX5W3JJLg1nQ75yLpDePM9PXRGBV8UIsPYan0n4zRAUlcCTWcs0rRP0L1+GXb9SMBZs0q
ieo7D1P7Pz4cMYFhujABkdE+Of0AjYlem9nOZTCbMxo/d7xvgMtK6gBnLvTBxExJHQ6ZoPKMjWN5
n39stuWMW08POQLmkf0STdPem+vHM0NC8HecbOj/usbJmPA1wqstmKcBgn5jRbyBPIKose/NHgpx
mI8tT1HHGjU2EtpYGj1VY0MIhE2vtiffgOJfjxqyTOj0WoR6asIwADbghk5E1xwJpI3vTJ/861Lh
0AqlXu6LFnEWp1u1RgYbHmLbo0mhT5gVjYVmROSDcT/7BWKr0oCnURVts9cHkgzfgGM3pBqwO6wW
czihOTfx5MZ7khDVIccwej2IuLgatGYIvMx/TKqsXfOEs11BrahZxQgFA8SJJAeOs9yGfWwjFs6g
TVsigXKU9rvPH+9HY5NV3DUYJwtD/2Rsgj6pO+UwNpEJv9ZT9+rF8sYS2k4UFaZaonw+v95HXzh7
bjZ7lO9pCJ1cz45VWYtIlQG5NkvN6Xo0s8PYlWc2r+/bagvx1BQU/qgROP7JZQCOxKKZfNKp9exO
yqRBM+j9qLMnmtBXCFLWvW3CLS/PHJlOs+0tthBclyotT5TD9emGzJdgsORoUxOp1AyKnKRKr7G0
O4wuer5FM8MZp7YLeATZUG9ykttobpdM5DVwehuVv52O2kHovbYzOqtchwhDGXByT7+TDraffrcN
0nrGCSkgSJpo43eGQ+3FnTeRET6YGT5+b7brFc5HK8NViD0v5feAfpC/8HwYt4Tdk/QyYcHD0cX/
X8z2Om67dOvCLniuhX3uVXz0xh0AtFBuKTOIJWj1zzki0Vu7KDOCwgGIKbpLKzXq+8zohjMj66O5
6I/rnG6MBjmQAQ/2KvDsJVaEesOa3Lvt58N3mWxOJyMHWh99BfptUEn/vhm9NmVVg20KaDp5a7VY
FnVCmDLiqeJWnTGdfXgx6pWcWYiafbftdRomozLnW9Fih6Q9wAnQfnYoQNFSd8mZx/fRREBUBxWM
xbL3bvObKyWcFBVV0KTNHUA0Zw0p5YVoh19dgmYhds48SeOjcbH0vDnAIiFwT/s0cytzni/7tHTK
oYnMJmkHczMeTGrxm0pocWDJGse39MV9oodxoCJMDVGVkIsdednOryz15GIJwp4RRiCrPn/TH/48
JkTKSNRv/dOJcZzCVstitjljLX8JP3qOzeEhF+hI/oPruJD52VE6i2Xu7xHVDpqKJXq8gJOopJpD
WIvSxk3VN2cW0o+2rQvalhLL8j/uyXcoRh8HB9rLoMMzErdIXMfyrqlsUpOMG6KDH4vcP1Oo+GgA
/3HJ0w1rOltkkdh6ERCquSfT7Becf8TtzrGphjNnDvHR+F1A3NSiwW1TS/r7OXZL8tc8uQXTjKm+
dbH8DRPQWYPC8daUb8nTgA9AYqZebpN68RpoxqLMbBD9gTZ6IeI2fglrqFa9iWMBVxs+o7hrHqLZ
B/9b5jnJjK23m9zRe/ZsZk2AVoQDFFo7kQu5lDYr87c+mthZ4CFMUv+WVv01Uhy5JQrrV+INRA4o
kWz7QpkPEtE1i71pnxlNHz0Ff3HqUuJg3J42YPNctm2JPyGYiVaZu9lYdbr1gnn8gprpS5eo8cwF
P3rFizMLoYxLsfX0scvUiFTNZihISEtBF9c3cvdGJxARcJ1Vu2jSP/9g3rQTJ3MwihmTG+Rz4Zh5
8qYjTeV0SfMicIrZX8dj7zxYsTGsS4IgLuIqz5/hocEhsFBOvtkFvBgUQ9HPwKmQ9O21EbTemcfw
wXNns7FYoEHKc5w4OSj5jvLgoIg8AB1pbeNGOVdlzLZRpVX7QqrNHKCL/H7mQXxQxESVQNVnmbXd
d2ffaLJnGQ580e0cImVdwoAQpIpdGzbtHuayWDFSUE7aYBCJD10rejI4L6xzKGLxwVy5+MKRY8DM
ptFm/v3t6UgjnKJLCnzLKRiVN19DIkBfoK0u7QuejHsgWMa+wGIFpSyniGxoBX1UeCLD7ShGfacI
1/kSv/Hlu1n/wra43McjQwrHVLZD1GfvkeT/UoixmbKHreWkMcE2mrVptLILYqd2t1PcuxsvujCr
TDyQ+TTd8NliQlN8CC+x1/vHXHe/6kDBzhzMP7p/OmB40N2lQ39aOKLcluZtJ7j/PJsewJSiRXWm
5CUxtHj3+Uv/6FIIr9Ea4EZn2TjZgNB0gke+LEtASOONrL3FzTfJ7OjHefTy+bXe3tvpl7ZUfwWn
V5bB0+N/qTl5PxYJh4MBGM+KjFaF2Wu2jH0oqwHGam5cGJUe3naTOV6bphbdmZ0Gt0Tkci9LcC5v
P+h/8Q1n8A3I8jxmnP+PEti8dq//59db/Nv1a/Hr//7X1Sv4rtfy558Eh3//oX8THFx7yaJYGsM6
x0mKA0zk/4/g4P83uw90R7Tmljo/Q+7fBAfCuenwMrJ9a9m6/0lwEO5/s5fgeEWx1XJZDcU/ITic
riLkXDiUyQm90JHRvNOuEoGSNkWcAT6IDHuGYG6Vl/Rz1VNBQilGB/scBmH5TP4c2VzQhcXMisUv
f19RBvsYEyfsqGCa2O7q5LatHWdM9n+8hNt//X1/UiNOT6FcBUH+ol21mRrfLY4dnbqhtuMpIIMm
2Y/mVN9lVUMUhGvJra6N+cpoKXFZdardt6M7PX1+eTIg3t0mZUoTFyIR47zj02MwyGhoN8rtAvIh
8wn+aTzvcjfGCo1Q4nIy4+Y4odJv9/ggoJhKIJkLhDJhp9TSZX2A42lExO94eJlBDEO7MrAkefOY
7chl4r/F/VUUa5Fr87CaJOZgnMQtjBsk9+o3lYXsXqQeIFfsSEFs4YEOXaeGuGnXX3ATq/1Cf05W
MjIUFY+auW1FwXUO9HoyHtHkyesGguEjqAMclQJWxOi08tUje0jH5zGo33HLHQ1lPjznPenMbTqV
l6EBsgBnnkdEXGWWl3GoU/5OlPxK2Ah/cJwS/7IF17NlRx7e+wNQ4s3QSr068KjKgvBXnT8bMvmK
vQl7GxiP28KuwJ72qCoFHGcih43cp5KyjI/IDBcZ/ho3ae6qfCBPdFhMGmnnwsNzUAbNYkooRBTj
hlyO5pj1Zn0Hbis8IsmZ9k5t5IcamdHWEN3wnMLRe67T2Xng7ZhbFDEgrE14vURt1T9URZJI5LLb
ScZSPSFcrb6Sgc2bqZlvA2fBa7gjXCLRlf6lQ154UNex+j3ij3vSG/6I0pv2xcGgcRlOkXXAs2c8
9jBGX9JuLC+nqvIvi4LNzMZPaytdWQXunZXTE7+WsbvctjLM12M5mFuIqNm9JK5p1UO5BoNQNT+s
kH+NMgSC6wguQhTADsVsYvU1+bp8zp7Wqb2T9Pmh8ni5ypXjZupTAG+tQOBNDCy5IhJTKpUL+L8u
7NG9ZoTZfYSED9ZqXF8TmmGDNI6GX5lO0miJ0Zbama4zaRjVt2Sqh2faHfOVXxNhJkWs9pJI9ZUx
ccf+qMnrMFs+dq22b7RIH5B0ci+EFvqrzidRbcBOVKyGuBx+EW6g9ioxrZvI4k2EiMdWVimXmEdS
WOET9TzXDHqYm/v2mqzVFNbuBAEMa1UY3jt6WP+g+TxflWOsnkwW0j1gXEyITZ3tQKl2P/XUMR5J
kB43JOWAmtN4tm3Ee0z75VEvQzQvQdIpcuB3Mz6nCLYjb8Jy8JBYBuOf/Fb5NY/c8Ji32ddRa3s4
8E1xE3m/4SZCz0q0wok5IBfmIW7tb8AG6iXBvn+OTMYmlqss2Zu4IjeWlX+zyJ0C/epKohRsBuVC
tJpiXhSG6m4X1pa8kfCdb/xutG96FRqPZdLKr73tVN8wrTFaXezxjRlW3wROkosUHsPD5C38Zi0F
m+WVY/UaQZZC5ieUhiPDzzZvN+fFfARt1Wr3k5Jlt5mSdL6iStu+SI7h94r4QJDWHClA9hq4zPO0
WDujngRdZbr4kMMp2eOSJtshd3ReU5H17sIgr78YCUZfiAEuvhFT1Nedg7HbfKH4amTO16Eqx+5H
0vTW1wRHVhYFg5hLC5nlrJVbhHZjf6XqMbSPYyR66x5PNu5ca1JPBlCAdeX0cbky7AnZYD07O8ah
DfGSojzw6KljaurL674C84wz0D9aWnbb6a12V+n5vWb311Yhix3eMftuhnm3sl3QvY0dgQAOr+Fd
Qg2nxhdE5hwfCjN7amlcbok867e9pb4nHkB5a+h/ZrFZHLQy+kHCREyCKf2g0ujlZUWG8ja3B7Ix
w6j7aeA33UZJezF1dbhDbWzg1s/8jaEauCiuHSFiiJJra4afDhJ3UOsGG7GTekctk/UmyetyXkk/
rA/oblApaxM4Ux1vRJFk1CSLPP8dyRn0ODVE0Mutpda+Vd6r0k22ZqH5Fyn0jitK9COONT5YLN/G
RaLQqfe+F5GXwos0jUE/6BCYg8LFWCw74W2rUTPX0GP5LMsFcaIjVDS1Qr8Y7cQP+sh4EEXo7yiu
tJdG6QtSQ3n2PwgdHZ21zbEU5eLMO+Tg0Q0BVl6CNIwR3n4ITrMFtFqaeo+G0zeokvokrtmhU29U
2P4Q1djvIztizWMB93Y4SYdVbCLsTEunvqc9a2Bpzdodqq2Y+LmM4Fnfm755JLKsRpFNF+W0WIvy
LPuKS6ly187kqD2sdzChdLS9DXkZqEsGS7BDFPSCDBPqbG8L90Cd0dQ3ikkEGEImTUJG+a6urLyV
F2Dx4V6YunlAM9FuRBzzVbXkhKI5Kim4rIAB20fpNNPTPApipBd2AU2oYMw3YtAqOL7O/Cpz3aba
VsyPMpUVdvzWD6bZ9g9FH6rbJBPzZgj7+pgV0lo7Zo7by8mGVU646ba1hHXntpSYq3BRHUQNTmhd
ertaG+ixLIkDoy3UxvJF+sV1Imzyuhp3VqhwZfqDtquhmCCULe5yQ2MtBw51SBIxiRXKyU2kRf4z
lB1jT+6rsXVEFR+8YSLnegytq4rKH+zrUbsnK8K7NupZHZeMr5yQAx/OSe00xS8rqq+xH7iXPnl/
ztoaR4i9OboxRDoxubvtbBwk3ZZ6ncROc5HPofjap66yVq49Is81RzLaYwWUfZ0aqf5L4iTMNxa6
pGmjp/pwmOvaX8tCa/a9kdtfyX5NyDvIkvTS6qL2RyFShwSB1hrowBklyfZf8QLqOKayFgttVaJC
IUky27mxPXyvUqNad/m47AtkfYflLt8g1i+rLXyO5EKbFt0uzuTUZfgV8QH9fHPp121lobClcLga
KzvBoOyF7TpNKvtGmWESzHEpv5sStCGIeJUt7wZu37JFSlPBOrSETKR2W176JlkIXim7nx4MeEmv
hCP0Ts9aFhzUv+o352hokUoL7yVdB74B0jMu3VCX4SayF1pgnBQwtqV9Q0ytdk8Yp+R2ExETu5xk
WIzpBK0LNnnxxiLc9/ske7pbMWILTP+szsii6+O/Nl91YhqPmMXbnxKAl7cx7Zj7M4qlmjQpZW7Z
hjoPEwHnLdb7ugZsMVjZJo3N/EDhvrzMIT8Elt4SJVKNTMZNGqWrQkK93sR2y+LuF5V2X0Z+/5yY
IrqJCnYape3I62h++xV+/UVoC9YkrOtlUiaX4ncHO4xMBJftiV/Xxi3TYPlTSIdTsEYcEas2ES1O
xES0Khp+zsKc2MeG1j+TWsm7M2rNK0EkN2ofFY660AdiQOJ+GDfR4get2Gx9RWdarFu1bH9xD311
uykHR8ItUNhBeFVM6jdGg2Q/zWFFqgmxqQaZJIqEEHKJV5UUOaYxvz6jdjA+OkMs+U6cl+jLv9OB
NSb07ijSuiDSzPoYUsJdtsNuua7TuoHIs2zvRe1tyOeU31rVYBofSx5239nnDjTGaQ17KZIvv4S8
DXik79yAfSWqAsxkF1gJO/81FiT7xnU6cxt1sGeUxYYw9nmyXaRPt26E7DptbUADXfUtCksGZinq
YysGdVGOsv7S95Z1AxVqehrZcZ+p1LyrUy4/dvFi0fNHnfXORUj1JnMHTbSBliwpFC0QXSX50HQj
jW+0nlHHUsQAMwZGPLAgXAesU0sQQvWaSvbNLjCeM4ldb/XYvw++gr6oRX+HXg+5iCeFygjbsOkn
+P2KQgCDR7OweGL7+nIetWHfNH28YWqet4pCE6EJPTuoVHJ4dePlM0XxdZ+OVn3EUgFCMLSrnzLJ
3TvPiTA7d4DYQq2p6lXd2efUWdRS3x1m0Zl5i+4VytHSPP67ymj3GpJe9T/sndly3EiWpl+lXwBp
2Jextr5ALIwIksFVIZI3MGoh9s0BOBx4+v4QWTktkdnSVM1tXVSVZVYqEQAc7uf8518QSSnE36uJ
oNRsQ9r2tK1JH+FZwswOEst7I0RL7jDNireaYb4i0iDqnBzX1KFc0pwxXg8w86+lMAn7bjDWSGcr
v9T10nox4XoqpGREG1/iYeHjoGzka93GNDfFf/iiZCvZxQFma7qRIBpXJfVqUQZXFJC4TytruoS/
MpJsCX+7XnYYE/O6exkL90HD8JSspFhHUFrZthZaHXssilDq3rEmTXFgA8Mgl5qdZpm+JM75h2Yi
PatQ4EeFxn2p1VU1t3cVvG32FGT2axt/rqcAe+XQ1lOAcKycN6aKmmMOxeYqG3DFlqQnIYtP5Ckm
mw2VhWMWL8Ii+unQF7Mnr9pojHlIKbkemup6tXHiPNFXQ2NFBf4NVjZgWYKxn9bZa26oMk8E8hph
11pYhXjuXMT7nJJmHc3L34go6KO13jGsWUUphE8JL843L5lwdrgHWKrhNKamF3qSVUROJNxxXAX1
RrEJ44GmKOU9hf2VNlHk007rqBppRDrf7j7rWI+s8JhwVp1Dds+qDHBIVoLGzU/s5suUDflWpH16
MUiqKz0fWZEYUPfrpHKHU58WL56gfySXqHn2x8JK12Ja4lKWZxcsVgaHeebhc+ho9/g6WHuDg+Mu
t2R6EcHnrFa+0xf7nrCMV0V40Ks9GdSGZmGaIZ9tvrV6X9zSifpXU6tj3jLS9LtF1X2uCDf6rHCz
2OuK3ahfersqCYhvJiZlXNlzoTCJL8Zha8xxuceJia6l8qyQ2sm7Ky0xnHSDRCosletXpxPYVdt0
WI1B97wW1cwJ0NdG99nMAJTatmiOuK1jxRDZ7CZ9VPlry+/pjCLbRlBfOzPfSEdChYEJCv9nr8/t
17pSPJVyXuKIqTed1J53zNHbQ9u0oHImA7VQBcsRmpRsl87kAQCVZvsEFdq/MkZgFswCg6vYaMQh
nbzqyo15cMwcp4tKN51V7VfyxCiU9n6c0gt/QYCYVDbHMgcf8lLaZIaS85vPVzpvUn9unnO3vJXK
a75gH0+7rTsxAbM2djZjwoTa5l9akTp9d/7Vyl6ieHwIZGJVM/e7mqyR4NDlU1XL/q7n+bgmfKJ5
cVqF5agoM+w8mNltBpmCjCzNa6p0GvhE2e2dXgneTJ1RipzP4qaKKxTasTld5rDKyPAQI7iOhUUF
wCp3V3jT5Rxj8KYk6Np5GaKSp5CIK9wH1aBN13YM4mF1U3t3Rnwqi+WDFq1YubhIEe9EF4xxVLor
bAqqgjnn1RC5EDQWeECLNR4DtGxvBeDIo1+AvDnFRS9vAITGJHkTPlFFM59btVJTTDEyLvadfgx6
pTcqv28bKFB4y+fBYrfowGTFLq0dcJjC24pXHI96QaoXd8Tc3gTEmfkEIVUAwUXExAHt6GRGDeQ4
BBlLECM7Y9xU+EWuUOJjQZljoUfBowuAL4aqzHxABDHwap9mywYoc/qx/YpVAMlqej99qrC+CSNT
FHttAVdQtLGt0dFjbL8gNUvCQehTahA3M6f8m0oTsKed2eIsg8uf8ZvzIalysNuqTmxyqbTvuj4v
5bKn8fqKkmKp7SBY/bk0SUTZNjbQUFUb0b1uFNVVU5v5GomKf+X3XftUG2BopBeAqUHfra5GJCU3
0qbTwhy8Z3PXzO4bmrX6RcUUO0Jvg6vRY5+tx4RHmDgkTOr4iGLrkQ8GerkSKMelPO+xSL9a1nMr
lm0Y4VJH7GEBIhmkHjVvLvjjHKLTZQqd5jFZUG/qkuUUoEF7MXyWhD0P3behxUc9MaL4xiM/cGuI
Zf1gXoQbEThk4XI70YJ+nctbPwAhxe0pvy9HCYpEqtTahQ72eD4bjB4IeCA8/sZjywd3AkSVmmPf
eLHmcFSMgX/VBpQh7ZSbj6PALjwo8Tl0SYvc27TDq8TNjMfGxZ8sHXiRSPCJECr06gqf2erKMSli
y+UdJJSHzx2kx2Yr5prifCRAHWsFeZpGyuQmB5/T68J8JImRzZZ97Al3uuYZCQ0u+wwYV2dIUPaA
lj4Wb4e4IvE+U5SfHbtJs6LNybdLbuW2rRXFSU+zU/Jh4ytjgYLWBR/FpMv6pTA1AOoRzNhKI1qF
nsLZwvRgbQIubzjsWTznbVZ5PA2QI2L6ajv+TFc/Ef1klks/QWLhQQlL3QpAm0+NR9WuzSOQhewk
D1Nne0sk31FOotBn3ZUNPZ7FWtP06F6N4GVmocp0X9lOexibAhBx2SoRbJkbkVv5DU6+mP+6qQPq
hb+n1QacDwmQCd+kAJ1GlLGEFBkojVpv+O4t0XM9P52AtJwPNw1oQjD/b75gF0fJ0XZzsc8qPrK0
SZMbTD5fpHR4auSTWnvTT/hUZM4z6AudbkiO7RNVSWaHg8KrP8QtKKBuGZz0SCwAm+xIJsipriMq
yElOaznwwicf/UxuAqmf//L8YU5lxhGjEdn11Rk5UxsOlX019+oWZ9ppWyZZSjpJzQedUlXGnsMm
w6wxvkFUBcVidtL5unFnOrLRmzCJzt8Ge65dglJoYM9AsUcSlI3L7f24VAGTamnJyJgbLgASuOOR
vM0Mbxnffib2JcG0h2K2B1DZDA5u+WFOpM6hj/p/8Bz/Par87agSL8IfxlR/M6rsutevyUDeT9/9
PK88/8m/HOeDP2BSkA+NQsuCS/mj47z1h4MhA4R/n7EawZU0Cn9ZzpvnqSQWBHjLQ8ZcnGn+spw3
/jCthUdHE+suRiDuPzOw/DiGX/SgCDAMzgV+3TvGQ2BNmIY1WrPz0+ItodS/wHUrClMfJvIPT+dv
Zoh/dyUTDQNyDwZeHwi6RYVefSlXd76JuSQudy9NVatwjJLhN2Tuv7sS10BYAt0fI5Hl//+BzB33
WjSLhmDFfswHkiz0m06WGdTU+fRP3xJAAq4aC1dC51o/X0hCGwhqMZPgyPecF/lbpKVvGf/7r1zG
gZELB/jj8BP5OjJ4RzX0pGOwCXyGi+QWFatcpf/Co2OtQpBAIMwI/b1uIW700sb4sSEeoBRXimhN
TKxNasAq+81Nue+aYJz1fZf5AfRTC/3VewKqJ0lD7YOx2SUjETfuMN1PsTrhGXpqJOErv36C7+GW
88UsVHkoyQEw3kufSciq+TbrZgfUCMjHUbLLCFUKay191X3QqhRT49CYsPT+9YX/Zikiy1i8UM4M
r/eflytqumHQyx3QQ/0wYDwWOgE2wFh4WL/5vt4zAc73CCTCrgBdjq/658U4D9kwoc9vENOSV0Cg
5bTJTD16+Bdu6IerLNjGD9/WwrCQGkO9nRYo7KmFOslyrA6V+Nce3Q9XerczjXmZ1AzEWSDFMK1d
lb3OJN+u/h8+L/3jW0KM5/usDC+wsVVY1uoPN1VHpeOXdVNCDzLrdaNLjbjihrN9tstpEzB2XxuB
MLa4oDs7Xah6nRVWQC1jVwd4EahRRvoPXPWxNBEM4r6eYWQvi6z9ksKxHbz8bcIyZx/PhrxuPNJI
Ccjs3NAMwJjqhn9kSqJyQ5tvMh7HjtNTbXk3icD8nHtmvXeiLHqRJQXKWCpnF3m4+dcT4TxjxnrO
PYWxfzcNDLgB3UAwW2rLvkdTO+RFtYG1Vj3gZGsfsNscv7YRu7zRu/x2PEHvpsyuL0lBldkq8fyk
3kx2oX/J8BFGKcjv0eBTvZYRN52TiLmtg7i5YZBXr3tMKuClWlGUhcZQBNiYWT3pgDgNb1udaVjW
gqhrpIavSp27m0s2LtJv+xXkBBMCBZtLEqdYwOL7iMWwMrawXWtyJ1F4HOySMhIlWn1p6KQQ+iXl
jh+Qk+0VENXjRDqXKjayl9ivi5M7gii1ndU8t25pfo649yb0RrCRprSHmd8kIwTsXhP0K8ua+NaV
a9PPavRyp27EaJ2iu7wjeal/iXg0GMy2zY07ZG+6wTsdMFr8XPrpm+rG6KF353o/Lltj0nX15VQs
MwZBuUmcXhAUCV76rrrH0Mbes6P3K6gh6YWMCyukDEgXc/yhIqYI35/QHphTxlYTkNMWV28uIR5H
woB5iEOB1sHURtD687IvOqIN8NL3r4girjZ5ykNAVEMug020YNk28aM/4zuKHVmavwS4IJNLOJKE
6iQZI378jmcssIVbXKRMCZtrA1wpWLtJJJ+SqNGCDQPLzscmhQDo0AUxuMI3bv7s4zD4yHSnfDM9
Upy5x2mDsWoUQhhqdzY5cKca17BHiyyWbIXZIRl1AnpMjhwzkXjUKkBFgR4ayYfJK+gjlRMjbDZx
HWLdqyE2dINT1wo+O5sUs5W0OeJm7J3pdprFCBRLyuSEMDeWF4NfZa8BzORtUPEdYYQDpycNZEGC
VaSomwP5NIs5v8A5qUe5pAkz3WaN5cybGfJOG4ouHoeQYD7jCzr47ps5823ZGoO/dTE63Sfp9c1z
nJEC5k0FeyhAmAMJVLMOkNFShoAjSb9Gzptwkjh/aWOzOqgIE2NmV+aKaMY3GpAA3g5Z6fwQsgNx
kF1rU0c/kkBfOGLyzpA4LhbHX97QYHH0YfIEeObTgZOYEz1kUmADnDQq+V41gbOrchc8zU1IO7SN
4anpJnmBpAnv7GBgIcyjX+GxmRI4iOim1bAZ7oziAgfv7/0gvHXSqQeipqEXyC9DMqWHsnKBiSKS
KjkKvbtk4KNk2Kw2QAjyWvYi2MQ53zla1Cg0Gy//7BPedonJ5JbY3oKuTTX9qhzzLsezOktDqy9Y
1OyK6jYpIJVUQxbcWBSVjOn46vOhoK2STQROTLLLLNjdSOSUF8Zy7jY2922W2Wvaaf6NjxD1tVD4
w1uyN+Ccj6AJdmQd1MCKwmwoehkCqBN6MdVriRJu43Qzn1FJ5CTi7QEbN00QtYgRsLZKiJO5M1zR
AigXr47DRikE+wdO+N7dnBIUYAoxrSOPtHMcZAf/DqNvAfqHgR8GiSxDYmtboovLYZ1NGZuYOdRr
d+TSAmBul+JdypjfGL8mSI2aqqiwG+4wSMYbZSPS4sZqMGlORsvnJZTNTdcudXVt1peF0bCY6DwH
gt4MG/0TTyeNArAEF6DlvOtCUnvuc9/4ro/sVnJZI44+G8c86tNj5qh4Kye0Oji7LymUWu+QPuNs
OwYtK6xpzZVjzeyIfa1WcnbrT9CJgpvZi6q10j2xssktwZGiZ+cudCHwdnCrR9nEEUFpVXWI5qG8
6wb2Hi1m9xgDPvpcljzzoB62VoYsK65kerQiU/8SGEN/CdRCPVoPN37eFbvO1eVFliBOKINYu+5F
emOllnzSsqy7mVTSX0fZ/BkL9RH6CjQ0f8L6xp4NZzcH6Qyc3JY3WElGt0X+7LVYcjOAfavjxbeu
Tz/xPZ+E1Emlxa2EIJWSKGLdQuw3wYHgWIwv2Ny/aE5NpLzHobcw2fdamhQnzLCrg6jYcfTSh7Ck
G4QuzrzS5s9NllQESP+8gy29F+m/LtlCnNvVCk87NexQOdjiArA7NIFix7Dvgoz83aJgM8to8lqW
SBaUK9h5+b4aW508Wsh0qCexgyTjvp1FWDRWWjIIJXwResbYLhkU5qeuNMvD2FrlofZ6vQFfhq5g
Fd2wHgxUFgUwmMI54HIaTcIkOXwKwf5XemN034JmIy7OM+zl7VSWyWHMAguLe0JRpH+AVlNXYeQO
lmetqMWhtIczdmVv3ZQlhIrIvPzeOBBtjDT29goMG7LhFIgFqXF0AEfFvj75C2GaqJK+v61cD2fy
zCYIgElGnCFFSITN5HQwJFNfo3vxcz2HUaSKhzGzFHxCwwVooriG7NB4kzxURZavSdj8YvsDafAZ
BILJAs11IJmbLt8XG4e8c5xMuzasSoOM5pVYMtrmdMF3alphnTEtHgq/35kt1heqjV7zxMkJ5TJz
4leYJpHZQRpnb6rjwBnNbCAmYquyzUFbEXA/H/lc469x4cH4yI1OA4JWAaWlpu1T5ej+1otL9jfb
Zfu2Y6oTuiV7DEese511ww3vciYizGomR/6GavuRq76QbX1K+MBh5Iqp0c/FaDcTYjR0erEDmWK/
MUd5jVUeSaq+oE4gsSg9TojKoLzN1BV5QMQXH7xzCW0fdooR/K5Rg5/d/Dho9f8k/y7Oc/gefXDP
8WKCgvCbKHaiNE6DDoaYs6eOXvpaFcN9NHHM/brF+NAZBovg1ORKBvU4GoF3D8CWThkDJZITTBFW
kanDAcVxXFVJfanZeOb/+nofBXzLBT1nUf9gvPDBjqASFDi2m2Pc4hNltFjm1+u0qyRBa6J87fFg
3OQdamLX8cfb87EzkibiXiTmaGzh+2krcuCcV8Ih5IUii+c3jd1HVQq/DwE8LKyF9/6hKW+wXcOv
d8h3SVnah0F25Vtt4Uoejv3YEecd2xTbBYGpKCgyoz9Kl1rTyPnFjUGhDY3ylVKmOvgm7IbJpPPs
0gZ6cDENzqVNOsJVJTIBot8FpN63zAt6JuK7eDEks0jrqje2V0YP2FTar5aLtCUM+K8LXzO8O7iT
HMDRpBCRp2n2cj4VqwoT29U45+bv5EnG0sW+W41IVvHEQgDgQCp7tzjiAXYqp1e+61HIY5ne1SHJ
3vFqtOynlnBknMYaiGqwaLYO6a8rzOr+WZsfXGOR5UF45ZWwTN/9AkTmo4vqLd0F9NsXjhbXl409
/m4b+IBYcBWACpzhMHxEg/2uJR3SQUZuVac716Z4dnH8wdbJ7VctLBayHHKCT6aM5oEJmHz69fdg
fnzGlCiwK/zFoeOjc+Zk5LYUxYhutRvjiBEeHCktioKXcqA0JqncmW4CzQlOlT2d8mBq37TGGTf9
JAm56+sqSZf9VvRhS4K6BaWloZy0c7Gj/mYYDGXsWxstkdtahOXHn4jLv/Hq3+HVoGgcFf+7tOb4
ffyP51rkP0HVf/6hv6Q1xh/IIDDuW5BG1vji3vs/0hoPAYa9uMT4OKW7KET+gqoR5BiO7/BF4uaD
GQJAzV9QtY4gJ8DSafFyd3A9d/6/oGoHVTymoJajs1ej//n5XDAkREJdj+u99CGQrPIqdm4sMTbH
s0zzh0fzN2D1hzOIa+HmisB4kQF+MB6Rna7NrW9Ue88ajeNMnvwR8khwmngCVzCkg82vr/fhc2cA
QHwsIh4+d6xc3t2b0HDhbHyd65X0l+Gow/UPM0XB3xOpta96ItA3lqJoHV3EG7+++IcT3sH+Gs0j
ByAAKcrHnx9sq+mdqjtR7WcKvG/IGUGmCkNCOzBmdU82RXCi0P/dLf/NI4b7hqIHpP5vzGT6jqH6
6HtQRNBG3ZJb03+TVQn6EKRC3cY6Abi/vs0PF8TsgPkDiwgQnanLuy010zUF+1gEuwQG86Xnw6vB
OS/YlL6lvViRdJ9/fb2PDlfMbqCncVRg08YQ6N14gHRQfY4jJXckZyHux+alM2/muYUn5I82B/A0
pMbRZzKy96bcuG+lU52qpvFGhtE5iSAx9MT7fjJNpKjSGWRI6Qk1XAXqaTL936wCYovfn62QEQ2T
bx/aO6Y77yWZ5GZQz5f9sHM8mJrMr00nuuziQm+3cU3pULawJA5GnUxFHOLPDtmPrLh7SNJiZ+qJ
6x44/S1S1RrnNbY64YZMKVhLXUTTWxKhdlQpqT4HqcPB3kBKMY6lqfMc2tyZjTWBMdQ0mkhN7GfM
2d82jjKOmvA0sRk8nWNWm9Q96Jy6jVJggHAWiPK/+NICdXDFTFgUII+ZXQIxqFuXXcIlclLmwQ6a
s/YZcU5AuyRMwZKLwN+r0Osmjm8K6cQwvrNKFcQxgypGXfeoaew7wmzHK8JwinTl4mcSSiwgzPC8
EYgJjUWoZKdutRGkOMhb4SPfaFGRZGbDjFa39ljn9e1KgX7ARrLkrU4vUq4CiB/pSulZsMkM4bz6
Qlf3tSgMMyRbvXm2kl7da61mPDo9AGo6p84rpZBZ7aspUM9u3ZsDAX5GjbVj5Kj7wRbcKcmNQH6o
d9sVYfLRyczyXKwHfwRRGXiOUPF4bgI+xhDw0mYgkxOBs86rq4FWQqQMNq0F1X1LL977q0BpQKhn
XO3PtZpk6EZWiZUiJElz1X0rMqYnNG3cLDxFHC26URbzSsNZKDlgQJ2W+7zV2rJHCRf4wwZZTfKZ
8Xxw8pFkIFFA2aI25WSzTmTl2q9/siTiho8fNuRVAPx9IuGdMs+uUlaGYk4Jm1DVl4K4lSIkT0bd
ogyEiCShiqQrvu7mGR0kjVlc53OLaEXwkoIEshpQKXXt2Cz3urRxoR+D4Zyfv03cyMpisL5JiI1b
Bz5hXKu2CvTj+Z/po6haleTlsm/MyU7jXu8Sr5frMQ6C7dB2LGBiSH3SV3LGWbgyRtGl0UnaeNmN
wzpvlR+QEu0ZADm9jyVO2Be+nh17MoEawgHL3FQPDXGkEPujWpFFVCDzCSNL4w9URWro+9HoPVr6
uNSq5NB1fapdTEhNIchhIgCXvamwhk1qx8HcMyGv68qcg+kZ5tP4TU6ENJMl183p7Thp5vi54/En
F11VyYvOTKoxnPUcNNaX2qrWc0BxRzo85+4R2mSyUekE+Y74rC2CFKjxrdqPDD62jZ9ZR+iDwwqH
6F1EngDZ0bV6dMuhXiUNeYIuxIij7eTuqsNI/gn9X4uD9uSG/aSMG81N+vsxabsYUFg6L72dBzbr
qxthawWpupTQnna2X8dliBteDVm7no++GOJvbce26Zapd6jQPBwxlwmicEDtg2pmLHnhamkLMHJc
iF1z/y1IEwDYTgNsX7O4kS9FvarWTLI6qOeeF52squurtaHZn/oEG7xUtK+V4WVHHLAce9eOFls2
w1kWndAlS2rKne5bYvAXkDwGdc8xx1o2yV2iYNeQk40ztK6pA052cDU8kYkyANbFfumEjpTqflZJ
dFIJtUVjM6VgfgxQQgTVq6r9+JShQ7ssYXM9kpyaYbsw82EFk2PtI71LL1J45Xu/WQKpAuj7a47R
+tF1mLCkEFE7biPeGlbpO0QbzXrwee4a46UUmoaTRmIP/t4qxWyNK6Pp1NYShiCS1bSsL3MsHReH
sfxQBE10BXMtvoW/mexjP3j0kqQ9Fb14nUq17P6pcerKAGh04DmpIGOfdxojPQR1Y74MWjRAWUtG
/boJRu+B3JjcW6dy3APgaHJtja2x4rv0SCqshQ+eb1Y3asC2El6XeSoTQs5r1eGFA6CFrpimlbCj
gsFCWFpRdaw8zf5SGBb/fMOJJT4BnZvRl8AfUxGCGkT1dvZJzQ3NOB8AWLtcuyqLdODRlRFgX+/E
T1A9MSC0K5/gRktfZ9zShQfhM1+hOemea+VTizQwZK+sBfbPDclrbYNAbNKis9ks7CIWR2wMp/2E
NvhIRFVwEmUNYKoVbvdNL2DJkevG9kYKK4umHVgpXUwYXawQSDJYgPm1jpPaOOLIzF7auiZ7ehbw
75Emv8btGSYwgrOsVVEE7INEwvObPB/zk7Sx+RtJXrEElUVb5RZNWq5jM2e/F5Ksj0SyD9KRdVho
OPAvg6bQVhnkjmIBK9m0kJWrW3Lb+JYc0jouzjOPWnBhK5rt13nCAgPKJduklyy5xh4DG5Y+4GNy
i8SWUIWhGe2rcRj0C69wgAUEzOpvFRGkTWhYghVhzq2DqpTzkYhP9ukSf0mQUDhsCTMpWBWwa2lR
Lv78WUbliOKiJdzRPUSaxvHlMWu9bAsQakkY5G2PxOGx9IHmjbmopoM5mnjXhMNU2uoalBG+mC6C
+nk02wZumCP51Wm5QB2jnLlkJSDzEm3QFB2nhdvbdRkWCUap6I58nfhl2J+2exjyLkNO1TrTQ6TV
zrObGGysk9Cyq7ERCslWMWQdR4YRP47eDFcOGaR7Zc9Yl7IvesZDUWv6oRkS7a0XLTlkw8hMgd9M
lZNqXnAib5Nl4ReCk7zF+ezREgvsEi9I1FZ4NulwsUqXJ9oyhUPuhe4eGrvvcGAKtip0lbxRxE+8
pqFcBnyAnEfNaOkaenPWATsdZiDppvDR1CysCqyreE6Ulg+ulWrDgyTUi8z3dEzixL8vclyaOaqa
AOY7R2M7pduJRNLY+JT5VMtA6mPvhJiGqHsodM4m1e0oX0VFma4hIELPdSfzAmkkNYhnJjoJlCI5
WjDCV6mWTBv+064VqrZDkc3NNa+/vScVNdnnMtGelBakB7KdI7QlCUcPFjRIRZEkTsrTtjh3ONxH
664rzLOQ7ASXIP3Rqi2tO5KN07UlYsjmemysGbmVIYOodl9DrwzjvjDukShENYRkPAkZrQGQ5lQk
vVvmb1pqO1tf1tEumOsyRRkJ3soXOMIGqd4qAaxRAHQoe9yzrikMhlZHMdzoN045ybUk09qFQw4f
2mk31MbRg4LGss04RNdZm4wbhSjH1nv7WjHxveNtcy5Xqjhw8pUXKHu1EM5iTzCuu4mD4nrA8y4E
2Z1u9KmJPzWaOzyL2rSONeyleoV+gAJSMZEKCqLe5K1VGvdUfujGNCLVHRdtr2VJfCWhFwcZhn2V
N9oREYPZ/N1BS5gc0XDE+Rae2pisS3z8FqN8TTYrjRO4Q7tGdjf7kc4OwXnFbthn9eXQmtretaYW
xWtesEjLhN0mdQUrcmaqjnUltmfd7ZSPWbqSlN3rX7dRS5f0E+IHGE7DAfhpLh4Q79v+WTJT4cSD
QuOci36pkAiIpfD99XU+dD/YgwB3LVArJlA0bj93weT99kNW982uqFw24wFQ7rHthIYak9yvS9de
Wpfzdvjr635o/bkuaD8sETrTj4betOSFldWwu1RWuKDNcJMg5WJyMSJVIjy4rKZ7GBLsxa1cqtxf
X/29swcXx4OHrpgPnB/xHmecugz0xHDxAHbIigtnX5iP/rLrZl7Hbt/jU43xaiNoS5bKG0EWm/v5
J/wbsfsdYmcYAYvsf0fsrtOvuC6/Vj8hdn/+oX8gdr75B3YsTEkwu8EHCxft/4vYBWBvuHsEJLc4
GGv9hNj5f+BKjJ2Ki/wMJGR56X8hdsYfbrBkJfwPBPhf//lV/Z/4e/0P1Kx799c/2sa8R0DgohE9
aKNWxXbJ/vhNtUpDol90xmWFVIENQ8ZlqnbCgdqDXKrCDBIwgdDdLDe0kSE1SAjytKRBdhEAInip
rEwD7Ti+5QpHUXcmFIWwDzu7jM2WL5Pqdymsqg7nlx+e9O8BQMAafjAJcR5G6hB03+8GfjdwrIlZ
XLLtAjoklbZyGKxeTdLToY4v/eevL8go7eeNjkuSz7JM2WDiurzNd3CRlhZWow11fOm6wVXde0SP
F5Jp0AWuwXGLbQnd9I6eA0UydWirVoMtPXvHwS2jrRMT1ryPPBxvwlmSKhNWbgTzyVzgEr9iA93U
FSUUZvfGY2Ea/XxhRxWfebek3cDCotgw8oiqpBVtOa8cktxQIYwVz1pz6VgK8FCC4gEM+qpZytTW
51IBBKJ4I7xooQmcd5DR1eARubwRxuF9Nwxb/Cen62mBLYVhsQhGi2GZsBheTjiBE7XTNwZ1NMyj
lRenU7xBnjXGmzPQo1NlY0mRxOajgQBpDtPztkRUcfvMSQlU4I78DGWmvtrgDAgWIUeqJ7c22+RG
JSV72rlxYkyZqE8CEyPsZ1sNoaqZJUaHxRoc4iPGxFQarje5zZOJ3CM59KJj/cXdgmiYxMTez6Iy
H0ngMtXnxjcUiKHZL+VlRwAVNgW1qveiwdBnJYk3m4kzRrPJtH/pFpsh59eZGfDmSp3hP7q6LFnk
ddTItagWNTkuC+mSG+a8ZgxdTsMES+Ef+MVoQIFoU/cugRY2r/Su5SGlk81bcG3I6U8JPjbNzp71
stzwHDkqnNTisaRaQeOrHPSsDxM1DtyQJfrtEivIIjnMyyvxlq4yIISa90cvcBm0GthMWvSax/Eu
x+skHuc7zdexhYDSpnaLhttHmJcaZE6IiY+wwIAESgAW6966lmaxwX0lXhdOayzuA2p6RNfcH5kX
waYos4giZ8Z09jXOeud6mmL3pEnPOI6yKW4tK49fTehMO6ietr9Kzcp7reJcfm4sPVNIClmydJXq
Vo4SlCrJlil8WUQ5zYByKY8Jjg1OGm7Q/Z2ZzuBijvRYNlJ4PN4xLV1xo/cKmKtzYq3CC3NoLYOo
ec612YLnY2vmVziWvLvUYqz3NmXTwNnX2GX2htkw6FGpQ0py8eNb1TFrpENhAy5WB8YjTlK8niLX
WjfUopF3i2wTpHP26uaZJ8PH5WUVH2Xe1GO0ZcbQdE9nCM9nixcbbfZ4wKnZmO5FTpl96YBMNtRX
HQwdmcEyzCJT3UI3bncDWfDqyqoGHr1XD1wFWls2k5rRQeb7EwTzgkXGPzgwBKokN8VjPs+adtIG
b26velNo4nZSOFFsCwgF46e5hPjxKbX1Mr+PZIY8GVOIFvoiaMMsl7HvPC34PEMCnqXSR4rBIIh5
ELDGxS4qfIoWqm2+nqb16MXOCzlXGi+uXkBiitblo+gF0qRQjQucUtm1+ZgOGj5L8MUT90kV/mDe
ZBHyMXpPI6+/nicwievT7vr0Gzjw5HGmdl4Ui+wF8ALJb+gM2MJYkd/nnwU7hJGAxM6OuKF4qlyf
aaQWBRuviEGSzRwP1VBnOR261uOd94VguNPPlvrsD1Gbf3e8yjRhjU2U9JtSl6Z5A3jLh4tuCNXu
PqpMv8SnoKag2iemBavHMRZGroZ/O8ZNMwqyNPaPFTaLT44cIoiXxoNHEACQS1kPn7De0jbo5JM1
C2PpI+NkbxVBhKsWgeFhCU5C/2xMzjrxSmcHV8tdfNOzVkshvkIO2dpQdqoM5vAUVWwy9b5heHTq
nMZcWaX+okHOCvsK+Vc+VX2YJqPyd0ZOZnrRRd53FRPQWxmiuiGY+moYRTtt8kKoO6Je4xfHktWm
5JBaM6i17qHJVy8Gxe/WrHQIYt4MhqX3nrgFRs4J6MjhE5hzXlynTVx8MrPOCwO967ez1kPakQpD
eoEIFpp4cwNAXF45cJI2A1rRO7b15iULhuRB2sXt6OkquxAtsfHtRLq3zqT4QqZ1+hB3bvGJtI8u
3oq+wuaDA2xd5O18KLQg3zJjSkNJdNoiJYVvlUqrfuTQaZ4qp/xv9s5sN24l69Kv0i/AAoMMTkCj
L8iclBqOJEvycEPIE8ngGJzJp++PqapG2S7Y//m7LxsFFE7VsZzKzGDEjr3X+laT7tTaVQc/M+v3
zCi2j5Z079B3naGKXG+Y72gK22GCdmqXxF73PWu9dldAVDhZWxjMhCf6jjaKJ3ep6VQL8A7KgV3X
WiMSyrI++oVeNl26XV956WwdEkc8qLhujiYczx1p5c0HLJHoxaBQufTwYzHul9Ib7nQv43dBk7pH
o1u5lxlgfskeZPKxkHBwZ6S9vmbDXk7Qs5eryRABJNx82i9d20Y9BvZIDwtt6apzn8ZsXL+a9Jyu
Az9Yr9uqDf4Ulv3TBYn6hBgU/nNR5dgMC3+8IOm6tH1VYFic+wYBVLUJMSebQ0gaiDiZsdTX8TYK
+n1d9NP17/KqGyIUmCLx2YzRfnxVGa+pl050DjQmwI8wxtgYmt6ixvj96/zkAbi8DldMBnVUe5tP
6cfXGdPaHbogic+SbiF7qsmV5+Ijd+aYDePvvxh3PtAfFMhMmH/6KAXPsJFQBJ79gmZWvfl9L44e
Ixv+5tST94WqCSs6tbgJXPfnqadOAq8xZtM92y5D7Io7/tGBoB2hXq2vuw3x/Pu3tl2T/+26vr2e
4B4iWCamC3zxp0m28Gse26J0zpcW99sRVJHMnUVOtemgu4wU4j98nD9dobfXRGDAsB5CJV/ez8X6
UiayD9pennFp0w8lEZvihw2VE7ia0UEi5OOnIqMc+WcTFer8txcp0n2Hz9mEe24xZf5x8dSV1OZc
wKEYhmzLPsaKOovpT2Fvvz4KvAo9toB0MQepwE+rpoitqYqzzj0nmJ1PS4a9+NIL/v0X+J9ehQsl
Ko/NKfWLwsrtbUs7Bu/l4pVyMzTfWMb/G8vEIQQLZim3Ha6bP31iucbP0QB4OlsxkxLwySyKcQEd
useEheqhmcf1D1e6X/cv9nT2MN6WhBf980NXZWO8TIUrz0Ydux8EZnEMFSOlyEDcwr7Co2+Fbrey
RH7/gf66s9BhweRGb4kUqV+eCIZwmbk2jgUvk6c7rtkn+61Ntip6uL9/qf/wFlkcmBGpwSGK/7xZ
erDweKnSwtG9eYhL+lbrNoQq5CZZ3W5w87Zqfv+i/+n9udtjL7cmFqLVHxf/CGfCTgNXnAsX41lV
olcpTD89onP445N+6Uf9uL2g3fDAwksv8DbR0Y8vVm9GCZP9BH9FhwlcidIhMsczi8dmXNu7mik/
cueFMpkWO7cKaq3ubtQw1w7IBiWXi5oBCVSQr0QHMFjx14pxhp+7zZ+y3n7dCAHB2N7mcMRziK7i
x9+0ypwpAzTGCi8RnUZZDDZAzQbnJTF9LDUVUNb//psQvz67W04fdSXiQZypPxvZkoJ+ScwZdzZ8
g1p39m3uD+TZw0NrBUfmNpdlvSvmp3oo9Ees84wk7CyYH3VnMQPSycDcnCoJbzlEmHT3+1/wP30m
m9d5a7Ty3V2Uh/9mtDM1lNvR56m/qEGU6ahPIsFeQ1RrleHFN//UxvllbW7iIp4GWjksUXQtP34J
Ouu2on9Zz6OM5WsHdUeFi65YpvM2Fvr9u/tPL7Z1jpGmok/7ZW3ivwpIFwuW80yC1L2q4HVCD+KW
45gNt6Tfv9gvXzXvjN6tFCY8a7azn546pgei6WJzOdP352KZZD0riweRW+LvX8jaBOc/PHIYWLE3
cyLw5jaZ2o+fYUEQ7ewyOaKCaGn0m9zhhsjwu54QIrJcuutGbYM2mQAeSacUqX7ReDZz2GI7Bms9
P6ZZTp/AmLgs4RAAhrN6jPRMw6WVRdfLPphE9XI91zmX4wm9+X1fAUcs/+5G7G5BligcOdfQW/xc
CmUV/Fav7LqztWI6mZB5X0PfyY5/X2uG4d8RrAGJlIqW3i96PrBtVj/OIElaAABgPhTvn/y3YE9K
bH0tq/mP/cOfaiDJsYa5eSP3U3+BRv/pW6rW0ha6deTZ1bP8RqbheG5lHLxcGiKu19HV0WvhPNfz
bP3hALB+XiJys1Vjr7Z55U2m7tg/LhFZ4ErCHKfOAkptue5M5bvEli1w7WwrIoLG/wyALJe7scYh
chdsQ+WKuV12svoF+5VlqeXRvEwy13zr1+jW2y4WQ8s/X8gebel2CkKlyO69fjEq/qYpc04BAy28
Jblv1w8OGpcXEio47gwOg+PSt6I5j+3SdKHlItRyppnWWBfj+LjOaRxhutJjsiUt4Bu5dcxt4mwy
H3yY6DbctW5vHGeZuffEIBvrsfYqHCFjDzvW9ECa3tCWNiu0Lc4QhKlsm5s+l5BfvYI0uV1NmAgX
6DU7w+ISEaAeZwCjJVINUXfQmdPT+zZHMML2qjYOQkEy98qMVxTi69T6OU1xQ/G8BHOzNUMBeKb3
4zLzz56hMaAiA9vCMVrmVqc3nVmlV/7tqr1/Fp9jHtN5CYqtrtENz1paMUj+TrccaGsuks2MvrRz
kKPvMObHZl7LlKFiXdQ3eaLH/qHDsVfu8ABuYyhRNvljveJB27VDLzQTV7RUOTngN4nr1vkjzqHu
64xxZaXDq5z1m+1Wg7xttaBF500FXzNIKn6Qt46gDbTi+q4BRYC5wlLyZtxgpHQ0YMYSEt7n88Ft
4Kbt6IPQueqR6LlHv1yQweI45m8c8K5i45zs6krPajDezeg9VqSE26A/MPH66DAtbBSX1TQ6/aNg
EN3tcpZLes99FbKWWDwQoXh+5dU4tp2X70DtGNHaVCgVXIst3FkTVhBCqU3K4E2ZdyPHWExXKTAq
Bu2zwAP3Jtzzm6Fbj3PBHTbEUEGXEcvO3D69SRr8zGGBkaPiWndGhrr1rQ6gZ8/qA7RFqyF10c2f
gUaC3otphPiabls9fw/6Nb6/aPfeWnBOMfDL2OksnqSynNcsTtN43w0d0rO3x8rdfLbmRsOZPHQp
r9VFc4FmXzyJWSBQottLb95Cj4db3XVYRdrfqEFp4fC5Wt3WM7dVN3wGJzCNhxk38/3baEb48jV2
7K2QSCS1nV97WMOF2jqxLe35sCHX8zQLkw785fjz3IEmY0rvyrtxPOYRYW5mszrA2jS7a8yBPKZl
YzBpKBbJBysJTLAPKrCS7KGrNL+IMOmdHJrC6h6rVej50zB7tgG813Py/NGvCfC9deZCPLlKVTIa
wOUv39CHs2QhPFjyYREM0nfpQm1s8/xNXsl5zBggrcOUdgVrRTLNwcste9t7T2Geoxxw2h4MaVhk
YwMJOY5xWkVs4Y46F21Ht34pkIXDq6pWn5YEFtVzaZozrTY65P0m8lqHUU1vJ/7/n5P+cU7KU/Nv
NcuvJJ6sqr51df/646D08lP/GpQSDeJvtFXGoQiKNmjOv6wNgXfh6Ziuf5mFXmao/7I2BP8gUwMn
DCrW7ermcej+a1Bq/99YG5BZb/Xav1VZZiC4BBNPzoVhi2q7GJ/+rTS2MfKUBCWa15Vp1KkeYAK6
xg6mYQzDXczNPpc2cKfFHpv2MBv0lfZu09vf5rmAXliuWcWcaeluwVzJAMGLjcN2XgspX0RAdbWb
OvE58a3kuZzh7mWJ67wfQSjeAj7v71cCiuJDViuCd2v80bfJxL9EzTEHzdFQKaH2vaquPRwJuOKd
h6Lt7c8G6pLlmmnUDKfetfqbUYFJf7bzePBuulWvkDcLdxpwdpb28FVdhrdWNzMbq80Quu1hXYAb
r3m37Gzk0uAn7OHjpOBrzeFAnsZtbmeQ5HRLlugh57t9Bze/dCPbAlOwb4o4exYIi8KE+dcatZmi
vUr+C5TDttbvXDlYV53Xp0drVl8L6vJ95mVbHojOCE6nrX9UVva0ACm7dxUTzBN/xL6FTR2XxB+A
WutJCG7DFlvkvhfG65zLOUS4W05QLT0OChDte83VH4813LEdjUrt7FeumY/CLJzbMWAeJfrBE1dD
EGhu/WsQv6yl771rPCd+antE/EjRe9tAfdg4BRA9yc7soU7/MEIB22+ukCjHFchn0IwICOfq7AZ1
cd03HoPwoZyyrbKJmQ0vy3TdD33iR0bSpHsvc9dHXSUyM49xwnQmF/Dg+xbloNVPpHlNa7WjeTSm
kYy1OvhLHJ+Qw1kfmtWGi7l2xvoUFF4hkYBMXnaShukXL1lLyO9zQjSwZ+4HztjZ2E+w5tEYMhtZ
zO4qTZyqhPJROJl4TTpQZXxzhQgdp8Bp0cnIAt14t2J93s9mDPsDlMMVvetHP43dPdRzbOR5Pako
c5BDy1ojrnaDHrEkXOGwWA07CzvHIg5gjUeY4T6KZ8N7ymd46I51lQztrbP4KlwnhJJZfSf1inLO
yY/wIuOzl1eHisr02TDShxnLa9jyModknXu098tHYU7rgRFCfIjH5R3d9O5Kw8/dw9NWN7o0zKvG
kfmhj7V1DojrCnPK2X1n4MRHgpidJa2kA2pcSOfFsl6ZmkfTcgvrOVisT1XvkzMgEi9UaY+SvVfj
oa68vj/jeVJXVGWfW6qJc5vJ5Fozmdita2nuIZ4fGZ9FnWyGg1wbPh+DEAOk4FGijcDAX63SKEnT
b86qP0BRAd3P9AHclYmXRraA303pgxQeluSmcmaSPomQOcIRfYeOvAtFnYmQMUMcyVaJe357da2c
xWgZPPbNFQKP4Rtcv2XnpzYfDg/bSTcj0BkOyCpZieTRGre7807bxWPuZzeriKlLB5MklfUpc/tj
bXbB2Uumxy4AFLiW1g6G/j6BAd8mbhr5o3zutD76y3yrCGOA6zvMh7Yp+v0YM0xLYvnigjMIp6rs
dqIsvhUSMKdVTS4cnnR4lxkkaWqBorgHVAiymU0w829lAyRDlTOTJKxeIemk8sEk5mJfzm0VecE4
sbYagv34PtwjdU8XGWkwnPy2+LJ6BIRR5Adnl+3yPLRMzObYVndp0CsgfESW8VSIhyTVD6Pq9obP
m1rr6m72pUKAy26WD7GHllJ1xnXTWPIxs7R7rps+jfjCKGnmJgBukH4wjY5yxpq/owoUJyw/XFEy
XYQAh8ltZnB5xmdq7zu29YfenlCJrm5wlSvvMXbbB8bg5oFtwr+ulTF5UZe7/Xv2lWFnjV6MY8ju
kbFbwxjpPu+PJl/Uwaz1wETLSR/teQ5u29lE3WD0O6nKjwBzrYiRHJiG8lARuRPOqvHCteoeO7di
d8F4DlFNHQDv2/x6tXxNZQakOeV00HEEWyU4Zqp/KgCXHKxyjd9N+XTbGLqNZtGrZ2Qtzw4C/7Aw
xtduDT4g270CyOiyjoeGBJyC/AlrOgDYvKpddQwsFfMpanlniUQfJ7/9UjmLs3fatTuZvfXUxF7O
As6ZZJRpMV47ejLvsHw8DkFzU3Tpi5tbMH9BgZu1XEJ22j2cnU8ymBi9SifKt720Mfx7v7OPHeaf
x5mvDi7DSFI826j/KY8T8aFwfHfX2h6PmiG5sXrjLSyD/ajzM7fj/uCM2rpuCRkJ9dhkjM2DOo3y
pfCPoCPWq7TuT32jzmMW50fYlBkmB6NhVGkcOMyKaI0DHP44U7gWykF+kQbfFwhZw79bVlM+pOWG
T/VafUs+gxEt01jvybZJPzezK6PJGm7mTHMmTMWzkOOpImEjGFcOVhXA9mn7dyN9UAzS5Zdxrk6B
v3xQXl7sR94PwoE6j4jFzK7HBVA0fryDhJJuRYnjrHczMFvI1zibdgO3sGsnc5LDYthL2A2J/TGu
hwZ3i8ir0GA42+DBYmcaS7u6T4wRiELdAjjuOdcakp5OS+2onRCiOVRDM9xYkIhReVhcXgaToALb
eE6NaTuewZvXboAtxbmbQO+9INao/jKTZpyxAxQS1MGyquGxUoZ/FXT5ep5H+1nOZvOZSHIjOcUl
2oiD4002otpCkFEvZQ0rmnPW2o998KU0xnuRemAt5NQ/dk51P1WGwQXSeNjsGn9B13vftXZ7GGa3
PhOK897vSH2ds/xsGYhfaFyOOwuC+Se2V3maAFy8qlW0e3RQ7ZU9G9Ze1WN6dIGfhr7f5FGZS95s
N34MEqKPK9M3bhPUSi9QqaaQ7Fb/uzsQXjMwxg+d1C5ea99b3nmTgZBk8D/audNEJFp5L0Bas50R
u2YElUk9gXM20VPQPA08sihtG1bXLLeHiC9MhYSRgJJl/s1zza+XcIPZl+orTofPi2l4j0FQje/t
btybTOLv4Fg5sEo4sj3VCBAXWStTLsWtDBuzLa7hU9TgdQdJjVAlt8IqTn2OFhwsPCjSIagfEUdo
IO9+OjyQ/OOfVs/V7401ONUYf55GQFYHEWRBFgX44G7Ivfqqc/8Lu3MBYM0NdtzhhudMiWu3soNj
EwDpcRB57WEWcUBwud71FlTi1ME7GBm1slBakClfW46+UaJDLt93y00JSOo01WIm00N/KZJSRMOM
meq+aUbxjg2yQzA22IUfuv2UFkdZJegqSplzeHVG9VEzurxO3MU5FNSCLxuGB52/X/gbiWSx35Wp
LT7TUHE/y6wi2WbtkyCMU2A8tM339L3ygwUDC60TGB1gZmdvWA3QwmBIbOuvmIuKzXNbtWTBQU/f
lVQeUKCyMUmjMhb0Ja9bNBKHvByTdwEy8VbcUmhFJeDxNliv4IJ8ZYzlHjV82V3JvGw/wBZGnFKj
4p2dIOSQPPKtnR0lezy10CyKusZFJ4dPYy9BF63NEFYk5e2cAjJRG2vOv7wm3a7C7BA3fYjOrTjZ
CA3CtFVgW8xpH7f2nUqVjUzIbY9F4/rXWDqREfbMm3IvQGaWHopRt48EosqjKT4PRUrBhB5ir8r4
ma4Tlgtt7WJD2uDHmmbXOS0YGhUzvF2qvacJIK5YdyVMrZDBmohqo8KoIMcd+iLNdgJKGAHlCLYf
H+2ap5+moMf+ooOD6fMRQ9J/hnZR7+GeogzKymss08tOCR8R3UxpiLaN6I/EazgTi/qqruVjgLjk
SOrJl6IanlHVEKnmrg99yT3F6h14veggiZ7pd43EDWc3TntrtPMIANqwXhi6dVj6yvJ57jsaKBCf
gZYbkuFUSzpCjTYkZaAaWqqms1auz9DaUESh04qyOs6+5q3YidlbgVKxyrFlhIspiaqb/fjZE8UN
nCh510rQdYOuvlP8AmNOu71QK0Y7I7f4Skekjl1KXvFQPrdSZbtCDskBPGGwl4S8U3T7TrgYqrgl
5m0Lrs/LA0ma+s71489m1ya7IJ8Bmkz5/KAXpJBB54poKTyqHgF1xmzUXTUvw51l1lFZ6ylau3br
mZjLHfL8syF8E5BSbUfeODKAD7zphqnv15r7BrlIHy1/fU0aF39VN9xwzV34MHKUNetV7OfjHlXa
sUi/G74eQuF25o3oVHPSeXuvM/u6mlO2x1T7EeIF89A0XG8R09lHux+PVu0IulXq2kdsQZ1gwqjz
nyEikxmcra+zN3yJh+RzXeesn9p+GPpbr46f63HtQ65TySfDIJJhgPUNdBrXje3drIH/wW+gfAVB
fcw5HHGR+cTtgfIOjcoUN1I2D2qiOjM6ZUb9sBKElBOIAZyrnijPjHtSgEY/zMt55UhQMW+Xk0Aj
PWjSw+L73VXLCv60tOk3O4c4Y8fTEqY25vRwkrD6YK+XHwucZDWpwaK848jCCjfXdkGBV0N1I1Gx
epiQVZ5GY9YbRC8/Kuw6bdRYxFFENQS3j9YkkOnR/OSS0+jnafALGp3peEVVnQOmTKujDCqcnMua
XMMzdA9tNTwt7Yqiug7+wrOr7qvMEN+drBuu1zRzz4SXYfUulvw8EJd1cCbZPskKYhO2gVfu8Oo2
ryQX/MTE556MGGDr5MamYxcNKNhvaRmTarXO89HGXrdTI7elkWzEQ89UY9dm+F/tCs1XZcvNI8el
aqPcZF2f7OhtGIy3TCIMB+TFjbL3VlrEf7nIhEkrXj6TIReEpeUh2i34xChqb6uhqE6tWq6cdkS2
OI13yO8oK7oUIWoefAJ8lO2076H7LNMxBGJSUQa1627K+eu7AEQaz07izpR73PoPpCNXdAasiBmK
OqSYvq6oG0E2VCi1i3I8sF05e3bzha/eqfYFUEoFhYfLlP84KEMeuQrTcbFn9RFbekAlLc38lqOa
U2jitnC3dME1Yex+2OSKiJLYc8IhLyODlndYC0vDJexMaDBFdupyKaK2bVSIktC87nPdn7va/q5X
gv6QYYXb3cJaszvB7r6fyeK4Vy1fY50TFRHkhHQWxRQZqMpCF1MsNmXfuJ6kus8sxI15Xd4mrvdS
+0F3pL7Gxd6w/Lt5PlTCPCYT/Q4MfNxlnHTZsrH4qxBuInzsv611g5Kwv13o34ftEtPhttEEa+5Z
lo2VGi5+OPUpbw/yPrz9CG0xu7Jjxqe0LtCD57ii7Xk5Tzyp0bBZjMyhZ490REuy3/h59NRnAoeu
fKnvZ5TXV1m3WDuukNds0S8kiVcHOcx7rlqsZLr8UY8RO+RpMO9WMVhHf55oo6wcuvR8UW2LR/B+
V74a9uvo5hGxWFXARWet3mtp0DaZpsk/WPSY2TsfrSVZeEdjv8/diZuXP8EY4jrYGyaJ0kQt0BHY
iTibzikRVKEjq89VXwcPKjH4In3nqCed7lAcrs8oKu69NSAkshEWYRrmoe8cL5Rtq0hBr0keckni
IMzWU09lnH7zhb7rVus6991XW1h0xV97UR6H3v/ejkvDNTcD1CdWFeHM3WlVRUI1ageW6nvT42st
jPxTqo10r7fW/8ZIzK26pqni0ytZVZDsqopeQCpWyhZYi6pW923KBh11Q+vOyHyl9xdJBNbZoKZv
kNUWoBpGLuWjXlr+ECc5gneCycxG76turtpd2nvM9d3rhohE6KCRq2ZmNzMOygNdHBQ4xeCE+So8
zQm96AHs6NoeJSS/IMQi0V5lhWYAwq7Wh8wOW6ekNNaQ62Yq8v7JkG7ZHUofteehNfKpjWxGbJtb
a+EpLLU1QACVgdDE2vAZOZh/cQsai3kzYIH5jO3ay3uAnUFHx+Jt3Pz/ul9//FZv2dfd/9z+4i8U
F+xzaf+/fvyfuG7++bpb9/uH/wFvNeuXh+Fbuzx+64aCH30z7Gx/8r/6L/8Zwv2nTrztit8zhrAH
p/8jem3rIqt+bMe//ei/SEPOP2ipux6nnINgDuPS/2nH+/If0OHp0Js0uLk42fTc/9mOt91/UCwL
JGO+aVv8GD/1z3a8bf+DP4qriT69Y+J6+lsp3t4vROhAICQE2s00wEdh4f000PbyWZdt0SmSSDbD
mwjITNqtXcKYzBpbaKn9SMwy3WAvpeZmTyAMwiKVgiS3DlmxNbHOD/Y6l/m+dupEn4yi3u6gDR4Q
MzTBHHwtM6zlZFJIEjI32KlTwGyWnJMkc+Buoba2r8ZMMMybABMWmI4hy5UUJzeYbuqP1ZYp0pgr
gy4aUMjip4qgIJFa8vWNrAIruYrqiuFsOIBwb44WOTstMS7G9iOXGWqusuXe0gAKBuRrPMvNJpyk
0To/JlwhXspMzG/pUXG+jcvtZvaYbFpVXp9rbAU+26jXfe18E0/RFjobXoxSorqYAiT2HLiZjNzz
jdoaNjQjmaNaCdIPYYsnUwosNtucta6N4WSPqf28TnjSKxt5QGebKAB4usXdm9er8bDFvBkvcJ8w
0/eADnTcD9fuq2ozPoE3M0FX4NeIEZ/hi2/5Yxf3Zgkb43VJNpP1kPALOILA43DiNndv2piLVJxC
ZhlsUPuhG8y8a7lJVvwcpDQ0Dt475EccEMNk2ncumUY4KjwczgSl3vjMhKkuMi6ncTZe2TUTdQxX
/MybEJX6AQFxiZvC3bGu+YTfvtDCTBAcJIBfX6xh+4YvHne+0q77AAUTe8fUbGjimfl4uTM7yokH
mDy8hZrzimEr3mk6C13B2JuxMAqjCfE4xeNlOj1hZXEiz8BSddRM3Ol85GVqvm/djhFrUa4GVfS0
fk/jzUJijlXwQmrXY792zmEhLEtGzFcYV1idevBGGUgCzbRB77K0nios1R+pyrdVW7LQcy6V8QHT
Mn/TGlv8N9ZVfrd0W0S9SbhMerFpef3IarBa8pHDwO7xpF28WYicEAog3d+k3UnH4jOA5u/i0eLR
Y0bff0UXjrTB3Ixi6aR5CL1gvqgFGKlxScQfEOaqgQhQUdqABgsox/bAgVhvgsfypm4gNJ0uQHZD
jagqFiQK8yFbB/QlZQ482ja3TCzwIayYWJBNNOP7TvbVavDdjds6gb0D22fDEPg2ZUPpDFB9RMdf
1mszg7FgYTGBVHNcxjHYX7AeVGfxy2UJX1z/Sw4uvN4edrUt0niz1U30IAb6d2ieLqqxEiQ12XtM
z0GhyuDljQyxTaPtqCl8FsywoZDePMqXRwIYP6iIbCMEXFzbelMcwSfUbyor7TQMrN0BSLec6pjk
AWBIYQPWA2itBsFc4N6j21zD21otP+Mi5kxjiFWKt2OijXhzuGlzszwSasgCM4Cy0mimRUc/QIqn
C6xiQRlihSjwbFwQAAOJAgxuVr2FbfUXyXdN25vejIGAMxq8LrXv1UV9Y7Tdwn6KJ21nIhw7oUgw
EYThtXTwj4IKSRlFQOJmPdlzm0yHFdJ9uqcvzBMGzGnzJdnsWKVFbtXj0s3NbaIQ2mYLxHh74Vm+
AID9KscYRS4Zfw9Fg7zKczS4ipCuJ9OE2NIDDecTZIyDEganTWiluf6YE1t8CgjROsZ9iluOsf8d
pFA8U34KluVdh9RMQgAgYM9eecNzvvHTjcDiiyKeSTzFJkXhOak9ZoF2VWK7K2OighRR98dBWggl
mPS1pyLb5IkZYui9QL1qR7EvWeAIqPha2w7DpIlon+tcJXClD2g5GNFMyy5vabQSplKzXkQHzOxi
WZhoJrph6Wpxl23GtBKoXMslB8Dzfgw2dzt9hXo5S7W5+K0k7r4mObDPLHVY3Zcspm3t0WkR6pqx
U3sahAcF7LLmpSX5IbPnPdNX2Nb/4LnibshGxGYYoXif5naMjJPQ/QPxCEh5TPDeAE+63t8Vqb2t
x2BBRdJoH7OevUmu37Y03KggCNAaspSc2G+HK+V3GiTrKKd23whD3EuXp4sU4UBFw8THa2M6uzxx
5ejLl6lClRPN2mnTw2VnxVuBcGgiQP1FZFwuX6YE29J752K3LOS2S4kRtatMe+c12NwYxImVDyId
LPxn1dcqnQOuCM12GGhzO5zjLVCNXGjExavDRlZQP8BJqf0GzHCaVgLyyJIuJ7Yfm9BE8gMoIcKE
jpTAlroG1yWwIei9XgxHp+2yoHhYVfFNmVnh+RHNqeSFoxR9XA9m4owigKcmH2b2Wp5JCmq2GGhN
k+WoyNat+7Wuypc6Ee05iOfBnMLFn2bqELt9sqR/VQfbQcTopnjCWtvQ4R/8e1F5ZsyzO9oHRGAM
ugTUWMfE/kl9mTDNTtLnjGE2HIgq/qSJpTWsWt90IIujltRF01M8A+FQitKYTn2/4F4ZGgZAQVvG
93h26ygI+veVBs/TdPpguF5wjwOcaRxTK0s65vsFXo2xWRdLNybZsC7ZVTeYvHRdWNLmYO0aGIgk
mVkrszpgc0BPtVRRU1vlSQhN7lwmG+ZRMrcPeWWNXBdINzUH7nYOggUa0t5ERrdVgZw6LC69rFPA
smyjhHsKdGwvDUAmy/Uvf+69c6cCjjko6adsNmh9Eur2LMVY3xqmW/2Vrbl/9qyY1Suwr7qpX+8T
8lihkTQzSu7cG65pB5q3cPNM6LqGM79CTVXPi1c+o33SxU2Bre1B50wfjb6bfPLv2gD4iD0C4m6D
z6nfE1Y5BfRuWWR7zTCGnsrSMmhRwckc9bhb5p6+vd/MjOyl2nIDOnXrt6labvm83K+osKrDCh+X
czwzsXRPz8Emssgzrz168fSJjAR8wcr7nOh5eUydBeIVrdiDnXsYdXunfehMPlYm8u7emcv5ixpw
PKOMCMXUdbd+lq4P5bqQD+kNJVm19DPiYPRumiCT+0R3TzoY6Nm0LpXRvit1fYt2jS2KlifeebIr
E+qG81C24mzB1Tg5Qd1d5cEgb2obrQgfWrUnus0Bo8KtdNba3xuMCOhWuAZT6jK/l1phmfTPxpqL
vzgEFko+LvvIF92rgv78Q0IH0q7s6mQZXXv0txPCXhhWz0TYnpycL4zZt/Gxi2eum00b3K7KeRgy
JtLYCs1HEhz8m3op+meLVLebpWwK+vkw0VP6cq37uR+LgLrEstYzADFNy62vPxA5j2KsHMgrYX3D
7LJaoCvMnYw7kxk8QkXh7XJfkgJDJxkXbwm/3fNejbyEfLOxhwRTm2hs2+5gILhA4+ORlb2s/XA0
yWqNHKiGEZt/sludgoOI2+PVWDlfG0R4e6sXG8jL3MIxUVIsqrVfYxgBekcq4/wBey32MqOlEszM
areAZt/3WrpPsWZHYedvy31WC6BvmeWdzG62jwxRl11nLQyfJ+ZmN+lgeCJsbGIdBjYS4CB61zvm
I5OrQuwTp2gXanG6euoxi8VMB1eVsjh5azcmX9n8k0OqIL+tvmjo+o/08hPy7NuwxoV67EljYGNq
M/fkg1R/MYhqJ57ZxcTArESkOzo63EBSvffIUrrNOp6LzO6nFyYPxdXq0o1nPkQa5Nqv+yHdiGjK
yw6uVZjPUzL7LHEUrdI4Z85W+LGR4v38ArM2uQEyeJeOffd+G/pfl61/6+YVI2GqgXflYJkfGBC7
bchIK+7PuQaJ9L5zm8G8KnMEKWdDi9VCLMCA9WAH9qAnaI4GlRN9bjv+Kybbimp2rLmGOFntf4xJ
OsYkrdTULGzfiwmzjobWah89perViawCjU2YdIY5JUxezcH+6Kclp+6mrHGZw/kEQUP8d8prbbb8
/3m9iXFNp0R+ObYWBnJnoAZNL16qaur+N3vn0Ru51W7rv3Jw5zQYN8nBnZCVpVIOrZ4Q6rSZyc1M
/vr7UA5ft+zTvgbO5AAGvmDAra4Sq7j5hrWeRSEiBptnUwLwaj7pxjLdzQyFHyBQYXxXI2W5v1Ie
v9Pe/QU5470QndYZwRzrOnwvLm30+u+/E7L1cQQlqEvSQ1QxhiS7vsJZvax5nx/sGfopSzafaqQC
WcgoEnHA3/mR/kTQ5x14gPP5P2IaeBfvpPBjLIxqMTt5cCaIpsALyUDd9L4RmVeG1saSYjOq94mV
xBIlVbSU2xoR1ZUsO+PB03vjyoYeOfzzywLXF9cLZTu+gJWS/P1lKa0+quLUlodSW5M5Jp7+sBUR
9lCR4aTtEpPKpy/QYG+0QdZ/x6JlNPK9vHC9GLw8wBc0xjoX550RpiQTuC+HhWsyY4EDfKnmmieO
8oqUDySeHdQF1uhZD5kbaUdjLb9/Ba0M4NLMa1vMQ4bwHXFsfOjWDrpWsky/vdELxnLlDPz8W/QX
HyKAWgPwk48Z1zXeX6/Bl4lmaV6OlGFAxwNfsm9XLG5N0QQNVYFDL5CPTa16ZWk73ylEkndvoJCk
mpq7olR/Y7gx1pnPdwpNLiGeHsvGC2Nj2+Ux/OMnqDlKW3rqBlYKiMaDN25qx0jqqWXEw67yDY83
mljLbCwhx3qgvyhHFF17o+GRHLZtvfZgXNmfXyrrr94YVlucfx6ErD8xnFxQowSMqPhQC0mFKskh
zXsib8fGnaiKrLa8r1kx2Me5omzdTHi2sxNBwMNdbw9+G8QDUFZdn+mW7be62OhoY9+8yNJeKN+T
lQ6bRzA5Atx3xgNsVO5sjZk0pSmMPjYODAa//NqUJgWUjH5ZpwDlXGP+iVZ465Au081ax70mqy+q
XFovyzDu1XRAP78c5jsT5Po5uTjF0UfZjBD/ZK6ODU0lYHq0vRWTusrqbUFZ7/Vrq1NOvPs3uiwS
qUG7L82VrDkVMW9rTvrlfvIFV0taq1nOWd7i5mz+kYvF/07smSSKRVpKy1y5WCPLpQmAAmDRQyWZ
gIUJW2W5lSzAD7/CMhD+M7wR2QxgzaMh+PL2y/5Pz5ghSTVVW33rfpwqv02K/zNy/t80iV6dRt99
L/5CE962Cf+p6+RHVfjbz/2uCgeExZQRoTgJjc5qW/9jDO0DwnqLZDVx+f0+f+Yff58367+AyMfj
7ptY64XreP+EbI/U/P3Z4jg+fbXH4WL5+GjfnS0Ik+mT6zY7Qvpbzq4kwJ10brY0S4H12uli/dAp
h7gzyE3cTZzemR0MlVnCBanmxyXqifGCR2Oi384EAeW+wS0ZZhFGWPSk2cadNWx3ddYsZtCmfNUv
osSde7Y0tbm1wEGdfVfq1OQ+67Y5tqfsaojL4aubelQQKqG3amKLwyLlgLwDEuSGTUpUszdSRixr
4HxtxfOeSWHEaHhaz8eSzHHepoMfdyzrV8svlx2sAlKZSVQ7zqArWD3GNuqOQ87ssG/uDYKntJO3
ThZRK+D3/zJIS4rd6LvoLPSB1ntb9HJqWHrGmvMS6z606jXcu4svqs7CBhaMqCvGG2W6fbwCd0d5
tVDkeLsqmw15N0pdMFzKCmUHiSxI+jFbFJQbLdYt52jY65+UJNi7H6Ymq8s9BTzeSuIGnIBakx1a
ZLTAjYzRY+ZEFJwwJJRZeljdhZxVyk80SPJ6cOdqS3WWo1V2IScGKBe9D0s/dRr7uXHaYn5y971Y
NlTv0+oDI1WaadiVi4ChDTNdWocctx2KEPIox4iQvia/BeyR74um0M+cTvne83d1M3hpOOC7vmjY
Tyse1TcK0g9fmNrVSXFJqlCb/eh2EPP0yFo1+6DHcxa4eRmHFhAmyo7M+aqV1O74OQlw9CnuS1/z
d8wxkmPn+dZL6iDiG/HLbGgky2Pilx0AZcJyDCO/i4lyuh0muieG3dINSb3aa8YoWEWXx8mfH8i8
HxoGYn77yVmD6ot1kTKh1zpmUpB4OXbFBe7tdtuCWAqBc+VoM0QZgD+P9xAH/c9CZqhhm6hJbwZN
qFc5sAhmHT3rV/7ssarsqLtPTKz5qVkv9dumRTHNlHhheJpDUK7NFyFkLUPTzj4npjCehMdNxaPO
3rFcto8SkRXThQkuvDV+jaLWe13QsW79uoLDPcSye22WdpsumJuMeLSDrB4vBjt2rnPSznbWsJBe
JYjLOTTYohi5GOIcVa7xMpm9d2W45cigcuyOPlOTI5kpPnqTqn1oYb1dg1yvDplVWBcjOLMrGEo4
LGTt3IL6Z6g21OkHVcbpC59ovp+m3rroqyU/9GVZX2WLnX+uZSeiMGqke0oaa7lRTjcgscHqDyvJ
GIKo9lz2212BAZdR206zpuTszY116y+6IEOIW+KQT03EUNhLklOJDOq6Rx53OTRW8oyhj7x2ax4h
OWdDcu6Yij70tGr3SSLqE7wuJhpT4r+grU2fmkF0F51T+doW2XR60hd3MXdGERc3Dg3PsSaXct8t
usQh6nsMnwbnmzOQsoe9dX6eUjPbIIs9llldHDsnOgPBKjfEXOrB+GamKOXR9OuL2dFnBLYWMgm7
/9KXI4a1rMwPOr7roHTQ7hhGO+ybpHR30GinzTIJ9amOnP5CV2Oyy23SzERpj7dphQgqzrz5UDW9
dQsgYv7Qg9z9DMtuuOWCRNcTnsRn9OAGVcBYbLhPuk1VTOlhhEO4B8MsSDXtq+yxTij1+Ni5W7RR
7Xw3q79YGvr3xSvQsk3MKreTmOyA1WJ34xp49dHJ0tql5hCzx3HMb4tJRxbokPv4KiOrQf72UE/Z
cCYd9qZGtXplVqb8YHrc/4vjq91kAXAN9DnRzyLJ9LPfZf6Vho/jdp4GkONGO7P9qAwSIfPpOlc9
Rb/BjQqoRBLahty4CCPyC44JhtBTXSFwkZ4gw7O3ynOvEA66FkcN2lsogNjfTGUb92LGasEEWIvC
Von5MxS2CeUSk32wqW2aHloSLz/hW8HikWYnniVgL1RlfkwRcB3z1oEzAKb2wWjS9k66nXuFCxhZ
ZY9BGUhxph7bsvcRHrvLeUCm8FpXPYYhwxjv8qRCW8rd416W4zh/mdF/ziF2VYIyS2c8abIY9lFr
DFdD11gnMzdX8pNST6PjtDeTgxpltjEdWskU3/Jkq4Hk99UnryvdbzO2UxYhHUR6sGZf0MKlW0hl
qDqJwxyJ5LuYp9bZuIbeITvlfYa+1qIbMTKiIVjPDa81qYI5jD0IhyyCNdyCsa2eor7stpULpctz
iiQKHZFm30obJ2zrD+qZuY0QWxvO/SdLSm9f0hueeyPyLgavJJluWppj7HsIpDPiDWeT5xvazi6/
6mzdv069oj1nxtxte69FplxphCt2bBpTO0M5nbusa4ayf/bI6g3MmsUARhINx1Zrjf0t2zbvctH8
+Ssz7LVn6BMe1z7X+CIfO+0hjh3xQgAYR0+G1B8FhpaW66FdkyK4RNG2073qGleNdZXg5uFYIqI4
8/LZCNLI8fZuh1yT78SYsCvwNYiQRlyFRBl6r5m+1OwFrFe7bxmzytK595BFB4Y+WZdj59scg7N5
g41aD2VUntcPEAaUZewZjIXDXCYbP1XmmRTL9ChN8rCauARiKk3r0fW6YQs7GkGxqpy9JlIkrXAi
trjSTcBhSbvRKqs+oqxvb11H2p+7uMm7wOjqZdOPg39vOExOS7YbOx1n6wP5y7GNcqm2b7JIQaE2
h8m/zWXpslrgIctW+NKLmpGPvbB1PHWIdW0xnfzO9LY4j9VXeMpmR84houSoU+4BG0Qdtnk7h2U0
tzf1ktc32VyrA8ll5mGykKItDkL/cVz8ZR8ZjftMLWA+TJafkn3oWO43r9D6l6LynF2U1R8clbtb
hsW3lgmzn9+PbSmDW689mBx5Mki7ND6BLwfmXJrgz2mgmnVDrZbPCe0jkfJJNJ7Mfto4FY+3GUEj
X00bcU2aOTcRtenOSHhY9yKzUzxOjZtuLLVQf+CL668s2SskWM0TMRbFNXRGuw4jjAt7nnflbiC9
Dr0YIh0tMdwDaQ5Q91kV8VRwkxcKNIH2OEVarebo0LM1ZUaYMQx3jcbIjkw9jZBvNoi4qsax1thT
CoxcryhfhxZ2HcKfO9E0TGmZYRyFPkO2yxRWmRxkBV8O30Vku8RoYTNzn+kcK9gwKaYnKtUSYLo+
3g96Lh/JwcgfbZMakPiLxQ4xPajrOuv8iyUTVCvSiY66W+NolCBpcd1VPMEQL0dH4trQDQLWS09p
h9kPY4eR9JSYfnVAhSTbrxbJ160PkQ+uilcHlvIuib3INghMGnIa8BEBTrXOyHXnK18hCWaRTZoa
s/oTGR3LVlL4f1jQW6dMb6Ug87M3kysoMwa/pX0qMtf4mICjQHGXk9MRMcYP3ALO0TKYx1lzSxZy
sbVRvdZua2t5beIZEZ1269VIS/14EBtmA8zHFT6BqivHvW5pJCcQ6zrRIlwkuVFs81Q+8rFYu55E
yBDNVL+x2IWSzJBcAx63zq1jvxgt9php6PpAZlnO+N9DlVrkXJhiRJVOOlCAUxcRA8vyE/4pCyeI
t4sl23vk79fxTACE1QAvDL0JTQb7l2bHeMgMF22Cq5r11gbkPmowuwB/hSaG1AvrhWSTiXk89jhS
jPZ+5LjXk4izkFwVnPd8/V5BuG8huUYPUGnFoSb1+YSUWj/HBENsBjnaIfBrHnNtnByT2vV2xHcs
IYwVJ5ztfgzWMf9VCVF152fpfO3o/HKpl2+TBZq7UHXTIUvF7/dd1/r/M02lKcX+twqhSF6jP/xx
6BRHCNmS3kuOadHS1mmTi1B+8TilnT4T97Zeqs81tVTJIxvu/M9f/B3QBlaKgLduMjBkNCHeaNXf
zyzxFKPJX+rkaExV83lJm/KyTvKYkF8/u/v5S60z2R+GawSuGR7/XbtfD93Vj79ngidXgOvlpWpT
lVvukRk66Cyrrz9/nT/PFd9S5NCrGCZ4bEZmP75QVs0znkhXHnvENTtwUvZR9JO5zcuku1FNxnBq
8GP8WbNdvCKwoKMeFxlfa1G8Ntc4PMrtz9/SnwbmSOB8GEWMO1eG3ftJZ6+zH+7oMuBYlMtZL5p5
b6UYXgI795H/sJNrPhOAzedsNNGvYZb/zo/+RslowUZjbvjfs9efZyIfSvn97Oi3n/ltdsTg6Bfd
YcUhdCbqQH7+MzvCvsa/ciFwgWjivuW2+h0o4JCVCCLHW8lAAkwX34XfgQL6LwR+UjzqsAx1ID7m
P5kovbuddE9HBWmjhTRMUGlEMP74LSd9x0h4eo1XffEFiDVsj0/fXY2/OJfeDVn/9ALv7tdmsvIC
ncx45aXEvHlkNPmvyXCV+GH824zzB6r89xT5t+HXd2cDt6nH+cOQzuJEQhzwbncxGyTao440zqkD
zCYlgkIDhCTmwPdM9sUf23SS3ue4gv+r7/XaxLseVqBukvIErAuN05dKYaWTMFlsRkbunm5Z389e
2X9NuCOT4rJv7FazL3RRL/Qnfho1D0xiZmTEsAIfZtXtQAU4JyILDVRLFUKFOUXQjomq5FDwrMbp
KAmFNrbooS0U3U5eMIi5hw4gh4awtnJwibWuPLJHEjHj4Cl78wSeKHmcp7y/yCMFlIGYyXzcsUfO
LYYiHUZJZxJkXhmZM36koEPkRn+D5K8zGzQYOMiubc2tF9xXfqzdj8gb7HJrDTLCWhp2WdpNEck8
TfIbVe3fU+NvTg0TrhcBGv/9qXH19VPz2mY/Kp9//aHfjg3f+YXtG5Pl9eGqO+wn/hg5/3qigIUV
rAnfwlL/ODasX3SUoRwbLkNnMlq52/44Nv7JMYHH/cfnLkknpKmuJ4Wrr0zM95mPOXFcKPvi4dJC
WjzE5yVrEF5nCHFUOpeXwNPtmWEM7MyYHgaHVpAl2fjgeI04tksX3eeFFy1Byds/N0Yqruk+xOUE
wgdyBBwueEI53hrTajA6L0n/wW6LAtq/i5RjMP1+53decmVCKqTWbCSmw2ExUXoRwYfL27rqZOGE
AJHUTh+84ibL9PKmG8f+DpUKhhQ0TdkTVIvxtEKI+2CCAPuBGQ8AfT3W4F5BCLrLOZ/uGrNj7pct
xxZ6P0Y0V94I5Sx3upE3dysRmy0+b38hGm6rjRYrf5TF2KesLByEMW3t2Ka4S5hFPvSYxF9dt0As
1FYR44gFQpJSdXsDmjN+VkXWz6FepfXGkoO582PXuHcdFd9xO6fbQbcHGWh6OV2iZjQvPdU+UoKi
IUGCjRXdHkCm6Va9PJRdn4W6MX3KpqnBxTxkON61IblUSYkAqKyd9iPBDSPuUz7Dx5xN05U3DvFO
6+Ll1BSUQEE8W7D4B89dgUw4UVMUbzemj7Jdy+U1Rqd0B9UlA16CnqwFnXrQx2q8nOKyvyw1g4Bp
oxBe0MGGv0di2qP19bOwo4++RgnSHkhmK8+u0sdLuy3nAxWX9cqKoDrhNe7uCUfNJ7xWWrYtzRpD
exODPClquz8Dc9J3ynC1DSDp8lZDJnzfzXb3wkI4/8YRqT+YQ5+wOpvK66J1tCsrcWFr690HrlU9
h1RL/o1qveKD1STDjqaq3JT0cgzXMyiCuqPBT2mmLwrx0jWdPUC1qZtC3xoSFSB8l4x5mEt/hr3R
NyEdF6wDbbHIBCDPKNvaooxvy3bQMxRRqgNLWyAV1itcXkAsER3br4M5eBdvRGUYQvWV3Rgy7Eti
oTRzIRKgldNuMjTMAoPmp5f1AuYrl7WHnEug9ytleqPXdGlJJpfrjIFDTTBbpH3GpsjzNJKt4Qdq
FPAQqJf7izIRLudXHJ+SjE6AlXu6WZlUH3AIIuue0ulS+JlOLl3bn9lDInKrajXcNppcXlRemw59
Wj1d1E4iH3ymQ9ceS5DGq+V+GNzyJgHafsck0txmjtUxYxgWrDwGWsHAARixBDG5CRvRdm6GUq3U
yKDz0O7hvYwYyhrN0ZmRNaOSNGgoEVihBGLCUDxxjNQ3c8lcu5RK3w59QXyYViOWi4lr3DPirkNX
Jd6WjlRdF7KQ101smxuhhPUxT3J6Zu7t6bmNYpeW3evneyEyS4Z1mWvbJTXiA9lXxalfBrYQBbK/
KBw05Qy7kh0BUQJYGxCXlVlxpTHUeHKNkgmaK6qoDm2lIk6ShLHPUlRfkHLqXtCLYjpbi1vMfDRO
QpjXPGhPcmhZgqfQmSOMVHKCmmqQygW8DwkdkWMLxAjEebcoj4znpo3KPpSYMWu1y0Xl6NPZwNsy
sSyyZEG/sWuGWhZ+KMdZeChB9L7V7yN8bLN4lG6B6qmz4n4ArgIouTwtv1Y1HZK2qd7YBEGN981b
2WPLLIpL2Em5PjqPBdgx5W69GsPxTuv7Lv0yu3VtZKyLjKbhwcXD7d864O/qAIsq8ed1wPhfh1e8
AnHS0KB+fbNoHb/83/9DXbr+5O82KP0XDFWciTY9BCX672Hr5i/Oaoui9lzR2HDUv28gqGz5kjF3
p4ygKv5PJWCu0U38cTBnfJdo2v9JZfCugbDpQ/mLYOYi6fc8SpIfGwh8jxM7S3eB84/L01oEKywh
n767KH/RRKxdyHeF/a8vAiYVzDi/559w1V01aDUg4+XAaFsFk9suJF4Mbshap9v+/KUoq/70UviJ
OCltHbvXe0h1VXAikWC8HKYhoQbPk+zCNHHVGlUNkAB67qHArb+fFnISoaNUf/Pyf7qc9HMQx+nv
DIMP7f14A/qM54zCZLxbjg9m4T57zKB//huuHdcPF3N9CYe2FkA2z9X3OXlNo809Rga1epseJsd6
an2jCntI/YG+qK8/fzFY0n9+OZsJChWsjVPS1/kifj8bsiQq0gnw14E9qjqxQjXqkL1fccocDuMc
ppMdjQr2m1SdHjgWbnaIwD7CT8Tt6NipnLAhmJKHXJx62RHYhY8Kthp8vMZ5Tiw3521aBqYyanxv
sR80FJVHXB/WJzMd95zHHVuUNYSq6XTzCes0MM/Z74sNABrrKla9v4GqZ216fZ6e6NcaUgvlKAN6
+obAJeUXD4LR8jOZoFXgFw3rP1k5105XZncCuWgw2MAqSJaR7GFLg/RlIlpYAyl4zs4aLr0sRx4o
Z5zdw84qim+2m99Vif0ZZtBt1zC7HG2vONX69FGyOuQlUrHVHP7OAjgfYZuL2tO+smwrjY3TpuPX
JvbV0U3j63qG/Zf4FVRls+i3VGTiagLjwsZJRCdTWk+uZkSnNE66ULXuyhEavlpC8x8m6K6b2UhT
ZA9KPnQCoFrvUUb6g0Q7LRnNjtFwYM8ebVMCSs5l64RoNgM9Ilb2wkEfkW1HaFDz+miSPhqAFBpX
QqzSg3JRtMW0JyE+IXTfhFiBK6yNyNiVU9OIR5tc3uc4G5przA78PR6s4YfKyIYLmtD+gMSCCrpp
QN+aEDgvokI1ZIHqztYsVbZjPMxXpFDpjarIVE0xNG6xK5g7GmL9CU2mB5dGTTizE7N/6RMdllqo
z8YluUnyIYnVssUaYQQRO5hNrMQqW0jWzBSN4M0oipvbeimbm6JpL4mrtl5YXnQPNqCWA55o42xM
ljgUJd8FnMXJru/KaV8W1kucNQ6G/gSgRupa08HGsnGrC5nuNatuzovUqpseybTZ9vMZxUKNWLvO
9V0z4uKshEOdyaac6h4d8L7x7f6CRUsWkGsibhK33UWRBek66lyDFadkR5rFgK+c52mQJ7uIyE2t
x9t6zh5h29A3DKm2t6HAXDDFzoj2QVc29HK8JXDK2JtWoh8MaOOHGcrG0albdTFXa6CnLp3quph5
bvCNhpVOQJXUb/FJzq8to4U1tYpuT6YaKd7C3FsTQneRUzZhG8JbxNbL3Shd8Woys5Dn+4gJQO6A
1Y8wWJwmzYtevKwrMS5Jfy+jaLyY0jQNyaYaQ4ECZ08pHXHvF1pg2jpNU9TTGTiZH1giH09svo3L
iYHZLkpJPqtA1dA3JASduvGrFVnPvrHAjOs6/S6ZZv1gDtZHQImXKETlPUpoGxU9Vxrmx4lYXxaE
UdYEiw3VLBqHbKM8MqHEkp61VgHvUFG+gT/8hZgmqIKkk8yBF8nhGGmy3xqafgvrZNdNlTykGlv0
yq/H/ZLx18pIqEdQt27B8TRqm1o11a5n+/jaDsQtVXEttoRqq1paD45T+2GJ86o8lu7Q3vRabb1y
bntHJJIWbJyYVmOtt2PilYHS2vVyFeVZh5ghqufHyvDySw6khem7z/rBdEiDZcBkElAfjF5UhWTx
gD3Q40vplfuYBwAMQ33oAimR4+aFUV61hXfMB/NxdX4GZmRAs2DbZDeeBltQizZRpnlnGWVfIxK8
w0W1W7fHQNzrdv0p7a3huqZd9wOU2t6GI0FcJzNtBlkP+VEUZnOwPMrjalzGDxWdckA1xCvrbCjn
MBfcQPBSpvSbT5vybED3f4jcxb4FeC3YG/lGaORF2gY4nxHB53G3FazzuE/E9KUoZu06UyUS5bYM
M5aNT07sgA/zWUbTrOUrH3WyQ5IU3sKB832/uPZlbiWjwqa8DLSMnnZg4C5CpdzPrmExW1iV1hsV
OSmwB899yNvJ2INHLraNac+ga2Z45JkNGkP48QHxFG5Nwn0PTuc41yIxskOsSfnRc7YFOYX7fI65
/EM8PRqcXBuEgh6d95w/WASXhcxn0VpoXWbe20psBbzx5w453MdpEPGVaMTy3JbWhtRDIJ54UZqr
3qg7eE8p3zwgpAebSK4Afqq24eH5rcQYEUTsJ3YIjdojz8fxOKQWZ4ZinS4uAEHMZr4x87b/ta74
t8j/2yLfWKvEnw37xv86f52Sz9WPFf7bj/2xJVhHdzZEfJ+6fa3z/6jyDd1fFwgCAepv4a1/VPmW
u877LDYIVGeEbq1Tud+FpwZ4BARkGBwY2Zk4Hf5Jle+8q0t1n4wSqmKm6gwVGa6/G62r1M6XESH/
JUnkyfxqVzaP6NJ2O3urI0UqOZ1HHmTzIUE0XmjHCku204T0IeUBP6K+Z2k9f2nY/jP10GsnnGiW
l4upFO5X7lJ3w9BCNIvCzSjhrjLBzjGm37NkXbweY3UP+q/9kqMS5BE1A5Z1toQUpjHIqUTr3Nuh
6gdIx7XowKDeWyW03FCMKDZfIHDnybwe8ahkG2A8ZXFKPG0MJ8/lETMUzox3TC44kOJLMdDze/ex
SVo7bNl1BcNdDv6FchRtSIEYj9WrsfUYXeX6c6Lcbun3ZT14ZhG2egGWGUd1BiBGV59jvGU7V9Xz
jWPmJWP7eUz5UTFry8e6RNBwfvtW/XsD/u0NKFbrzk9uwDfayOY1e4/+tt5+8PeJO9QQACOrL2Il
eZvGu4m7TfS1TizTu0abm5NJPLcHC3CWad+jv51fVkQ3t6du4i/CTfNPbkHb/bE1XZvCdbdP12Fy
J9pvp8f3nRSPjboVk2teLuwL5LJPWjl3dBqmHhRze9Y6IhLqAnJUMHiohANWjssLhARBHZ4YhxZG
/WXE8bGdlVbs5Kwqqq6lPVeyPMSN1Z88RTIry2RxUfWldk8ABK1aKSn1Eg9nn12I+4HR1WPq+R3h
FIBk90atqqBoUxWKtp2x6S7GzgS7gThsiKx9qpiC8b5BtTrykCXxWVhFczJ9uw5iFd2Oi7qe2mrD
EEMP7KI2DqqtrcBjAE8+hjgZNrVHn/mbWKovPQ3rpk/rNiyGJg0bq5zPbOjIAUaYjauWGw6CJjHS
2hb7nLGDNLDsGUniL5HmXiud8tmfhxQFcZZsIJ5vUbNeN9lsb3HkIN01O3gXboHd3KkpWQrB6xcG
heysbHyfnn+Y2z65g2xcbQrDWABlmH44VnMUjHU9HGSXXjezr9NpZcuWcZwR9GRrB7ZeW9uYIx6G
h+YgPO8nJPl5e8Jxe44N/H14D+98vRi3XeTu/aI/1PZa+SNKDGaau9DGLgwGS8drk1IxxPMT4t05
HLr1l0B3tOl6K9rkcy/DxtHElmzUT0VLWztN9JUotC/qJplDy5y21eKircrrHRDocoM0BNYkBqtA
OeLgwxDuaANCLzNpFZdIe5otTOTYhp1tW9VeYPWAvUwbgqWGIvVo4lR7AP/JssTwho3rImelVnIQ
y2t4QyfdRiSOntDx5H7qBYpWC7Cbb6Qf66m2LxRQNIzjoBAdS236thkhsMp9bPUu5QrW1JzBbZaq
h6oVT960XKbm6AZyEPZOK7EuG/oS7926eF3Ih0pVZ+/TKmqgm4xoDykmT8r0v9roKzcdjPUN34m1
lAvEyFfCa+StTwThrpfZvKIN4InLLhw8YwntNtfR+DlHZabGx9leDCrL9mLSsk/LbE/bKfbqbZrw
tHNKwBjLAohNy/kusG5RG1fWxHQsds8qaJ5CCBVqkxnNB63tGDm4U7QRrAvg881qT+lubyucHjuR
Fs0OcPRjw/jsXOrkqFreJ+m3OilRrgqdWmgP7LaBT5NoYm/cPEnuigFoN6meOtZyTBV14jcP7Iu8
DZ6U7G5hHrNp2+Xcdk2+81ISQc0oFrsFc+sGKKq7LSfEbZ2p6TcJD9+tziB/i2cgXkHoJkgui5bG
TcXRwKpMFIA3HKDyILgezAvsp/1G4yn/iMaQq+jBBzWxsIdC+iMcVoSCulNhZnNS/ZGoAVwGmiG4
c9Wy6+LaDf1+gYazZOV9BiMY4WCvn4yuHR0EmCKGUaNlMckFAMnxs4sQRF+2tWbUhbzV/tJldMMf
1C5L0lz2WFmuMPh/SiiZ2V+t/ELFDqDHurVxF65nDa3m4GJCIK1Z/zZFMQF3I/Fi6xIxSEV3z3b/
iChVnDyylSGrOXciStUWvWYFqG8iZIVEwI1tw383lf+57/K7BGwRBJibHNluoBOVtp8T7WthL/Mu
b0hW7dzLZOTPt265H8W8etDLEi661sAsbevNHNHEEGXgBYadvKpKgoT0IIXQLB/cNREvzyhQRq/v
QkP35q2ZVOamQfUb6lI059l0d31hvvoKjZyHtA2NeOvcR2Ysw8L1tysHkTCJlGgi9XVowTC4yxwB
PExpKXPDOEVeTlB0bg5b9KQt0eRZvaE/8Q4x9MQqNz8K0V6m0oY470xP3kheL2kBXUgItDgCYS4f
fH94zlGzbura/SricaSbZtA0yvzBNPoL1+6aq9ozT0nFLMupqhx2D0mbenOTxxF6fSv2QpST3xok
aUyxkAM6S1/tbZt1XsSWaKvIDLhE6wDobWo8hoORf8iZ9bVW/BFPh/8w2wjy89K4WATt0GDOatd5
OT5+j1csl+UBIEhyA+sc4C8PoUmLpiAb6ShRsee7pneIKC6c+5V4tBGdSi5m1R5lw95nGCwtkMBL
AhpOfRMXSrzk2fRhjPr+4M4gS3sThJLMY9r6btxP5aTtQANhoC8Gn8Dk4UaXLhtX217fOGRz1UZh
55gID6O7CibrdmR6NKlkDDjQ8qMRa8+9D6ZRadMXK4G+auV9f/RIK+SsSRoWi5E4cP4mJ4i5zDU1
TrnRg93UN6wBvdy09sliOTsJUgAKYW2Fk10be+mmz+OQOIy3vIe5ay/aDP43TI1vlla7p7zMoxUn
sAR2LYydg+R6a9iFfvJqkEkVzGIQf1W0a7DVb2CZsvj8lON97B5J2I0YnQFVIKrqMCFEQ8o7YSip
xqcOLy7E8JThWkqgGd++woNl3Phobd0Ymg03GYNep7UOyqzQwIZuTR7Ro9XjEWZcNc9Ny7bLaStO
74xBWz0mLLLN6P+xd2bLcRtpFn6VeQEogMR+W6i9yCJZpLjoBkFRIvYdSCTw9POBsnssdduKue++
cHTYEpcqVOa/nPMd+2JaBZ0CMemI4Mpja8rO9YO08mgJVmWaJ1qMHrBu57b9b3n9Y9/0m/Ka/dES
MvP35fV9NfwNzO+Pv/rnFsv7ZPOlXMdxdDYbf1lkeeYnk9pbXxzTlOA/WSk/UVVT7yLqcqyfknVM
8QlgOvo522bRJZbm90+i4R8rJWCIfy8e839RuFhA/Kjf0dsx6yEV51f1GLr7rGzTpGLz4xojESOZ
OQaALv1dTFO4RQ1PkDbLeO/OT0xs/4KE1PPowFCXCEe8NRU0tKUwMZ+cLp5uK0eU97Jzwi9ITBXC
fSIZoH3M9r5uFxs8mxL7lGiS4jcj1y0YVeaQJ6MpJl0xPQVGgVyLz5lRgYTO2fCxuG7yhiCZJAJS
S44LpxilAKYlmYJ7LgZwQ64/WduM/NKb2EjVbYYsGAuKktpGb4jPbMOJ0BXeghLhvxmL+CARbVOM
Ts61YPqNGEyE5mEgiPQ4zp558BU0EFDTjXzRC36odVOE/Xe+C4ax1io5SDGtdBTsdZNgo3Ty6Qep
TYWlg6vU6cnfSbTR3idEa7gbc9aL94Q3fG+HEKQcnDhE1s1J+G12bIypGQCZp3qGIxKE/GRPFsqV
p3LUswuCBW5blcQ34xCWD3WHnaTvIHWeEBBE9toCxAEmN3Y9QEtFboToYRqo3HNce3dQRKdN49S8
kKkREtmgmwkXgZUqF+fkXJMt6nm3YY4ffoWLRjfWhCxY5drPx2rrYpzhXnIPqi7qGwi3/q3NOje+
Ahdq7ztev60ksPEKen+zm+N4AaH4bPpjiWUKl0x1D4XIu9PAMZ2p0oqAi8tmiUjhWIRYRsIqg51G
TsIRdbx1wA5X3WTYBbT72SqmjeOmxtHquFvhggzWOrGF3e1nrSCGYzDMLXmozddxLpqXFnrjU61P
FlmAM+V8QHIH6bVagWKij3uH1IjJv1M16B6kzf69gC9Kts0MX8JXLZBxm1G5CFWHAZ2BPqgbEhZe
Aad7Aek1/lVdm26Eol9n3aDSMtmHbtPPh2FAi7BLwkG7EmBbxmAUbgHaC6YKLgG0Uv0hthEmrqKx
Hi44pe3sKmZtcFt7mmGujNZxPpfGZF3HlJQQTcwPvIn3g3XifIBPIgb5dEnkcY8LE+UDkDJ9wFIa
9oDMTheEChN1cCrZB1oFoevCWaGVx6VL0iP8lbBiV3XsP8AsebNAWhgogWchUh4aLSpL/dkNI+1+
GtsuEFl47RaFPCUL9yUGAIOJMLqCmg4UJv1BiBE/eDFRobskJC0cGdvUE1CBoGb0hTITLrwZ1KcY
T00I0M0cjY9JLwhk8OPqGq5eQyfaX9KFXkNDJhyCFIQBDZxn6NFxgPTv+XhrpDbAv6labrTFzlPU
TKUg5CQLKwfNU8QoWXQAdEp+hv1Eat6wTMuG9USc70kjhuqAKY6kBr8kldG76tMuPKTS6GjLK3Uk
i3PYuMhNNlZPCEFTqd2oWdo3usNNQ22HQYS4Qo8yckoEZusaE143qfseximdzrjDVWU/ohghMGUY
htU8DdXN6OkXwzTFCq8Lb1vHiiiy6LlkDlbXAz6xBbUSdKldnvSy7r6nk3vWZxG+MLYeqSSa/L50
pHeTkgIaMAqnNsk7eWsMobld7D2s6+h2LCSvSeMxX7cw2sUxDtvJIOFliU7GcY3tjhViVWMzm1+q
0MWdkbs3c91e92MWBrWIZcCGqt01IcaR1NH067YNxxunA7KNXu+rz2m7g3PsbZJwCrfMmFI8WHYX
VAb7+bmiucml1LCrJMYJijDQTzf6UiWiW+MMBy7pAs5CuQg4GXfbE1u+ca8XUf8ZGVnPgzFqu6hV
7xCT890EnWvTtzB3pCHCLyR4aAVG0BjPQWoV4OSRcRwGpxoz5hKWfSoBlG59v2WpXUcA+eohs45e
CIdCaZp7N9Qx4TozVxNuEBKabavgqXBmF3B4g/gJREuSbrwm6S9+14SPfmPzkbULAiIroj1gxzZf
SZupstVMjMlzDXdqawz4s8NEeNui6/1dNcv6pR5D/clvI23TS2i2FfFq59IDTDk1Y7svzMK7M/kP
14yttBsKukcXpoYeGD76QIxTzrll10SGm+oz42irNLrys8LzV5j8Ggh3CVrnTJg49xsnmde4aqeV
zdYO56Rhnk1WtSswOFhKtXqJuEfXzTTAzaBORzlAqGiglh60x77WuyeeuJI0rGGsT7rZLt1ddafm
Xj+baVauPZagzpDzGFjjVleiC5QRW3S7WN8kPkjS19z0u9lZxXe4ZHA6YmSwzF9C2tXWcqZjuchk
gnRqUL6RaPa5QpN1if3M+4YQLdrUPjauJhRfNH94T/ATPGOoYes1lTo2S/tzadkaFLQuC4SZyZU0
OOfmqQk/R621U2b6JXQGkk8aezdXpHTM4SwDM5meJzn56z6nMXTd9rUpWC1KUz9ksco2rSHq71GI
sTNLtWrNiDLdSzGUFYkezLxQ6hi3OeSqTdaN2V1pOOcy6surYm6HTYE+kjCCCA1MMMbtWG86o5jP
y7yREWP3bUjjB2zHlFLUF3Qdxmo0JSwvyJ1rO9QR6WD6QhprN0sxQyJDbyFMJeyCQVgZJq8iyx40
4VRrk23fF8btcFESz/3eGu2FQf47G38mNKQj+Zr7UiK3W2NXTzCX6u7Rn8IZTQHBMq7J4jzCHjr7
wxE1Z8jZWdcbZvgZWb3S3KdqKg6mrJEc0sykjvE5GaeMsKcGhGtCu2MQDr8ThJIEiBR2rczrY9Wr
e2uOuy1083KVy0X1kM7fQABaQW8O1X3oKUk6z8xrHRbmxNitlBvbqXogiF2xVQNb+lbz3sJIPMMf
DF/0xjZvEFbD0vLsu8boea7st0IUBNpBu9rUcVKf6lJWp6ER391ixKVvfIN7A/994EcKjLIb914d
wtW3amuTNIT1SM+Jd1Qs7sXQpgjfxphucVqrG1G64W0bVseWNx1MPrBOYq4mEvWA6PCIGl60nmLF
KMFIjbNZp59VVjuXUMXDji7LHhDblNVliKE+kEm2ciWUPweZjcWVfqU1nbPunPmxB066FJsw8G8q
t48CYnROoq7eUY3S00ERiDX9Jhy7m4VuQQ/dgScl0a4uvrQ5Yta5Uw9jN9zWRn/Tk8tGtcawyJlZ
CPfwB6cJSXOIYCFAkBMzQEQczn4TrwryL8u+KlPPu3KKBkGjQ8Tb5LKOApQ334q2zE7/3at8CA1/
0/hhWXL+ca9yiatv3//n0OWv5befVps//uKfbZ/xCQsdqHZ8UVDSP1SKfwoYjU+eb2E/Zx7p0KD/
a7Fp0dsJg6XlQqr6Q/T4x2LT4svhRVjQ7exD/z8t34+W7mcpHMJJHVMDQxjUcL866hoQ/23hY73V
3I7UiSmu7km86BOgnT68Q2E/j4WU19gTWL0P9XMe2dpBH+EQVAO+02KOs3XNpXDny6JkEKg/cviR
OAYOkuxia/TWcGpIjgDcGFh4a7dgoEYIDu65ziVBPwqXkBrbV98srp0xvza1EX5wHa570GXBMBIQ
nMvBo45K3gd9SM4M9tApuDXbl7JiwqqRyKBsgcRan0+Vr986Bt2Y346v6CzUys4YG1mAXNo+ee9A
sKwLM5o2oDHPrkmlh/obkHb57mf45g3JIWDHKyshPlJk18M031opwa0RfwqUGdDa5JUCkFMFL7jd
Z4j3jDc0Bc/N1G2rnAl6S9jVU9hYe/I/QfYR57ipusX1QTqd0ZvPmcxfXWCEWz0aL3qbXS+vQF8M
QFay/D2tF1w0W5StmXO5mAU7kGGZoeESf4jM8eKVCr4h8/EDR8jbGGb+brmlAfWeMrQ1hzmHnoa3
ihdG10loSY5iwfOqTD048XQZa+s5NrNjpPLXtklfgSmeyf9pnZVjddS/2XG0knfCx26tnPdqMvtt
49eAPa3syDifk6ePmSoKuEqi4oUiXCdcMdQCfkHzuUmyJXmJhh5WIPkakba8lnHxOhiEG+nLkrln
VxQs36u2+AM46m/HTr/tBeL2eD5xMC8JLvqpdistkFn8brK43thGcp1l6kRnZu9xqZDKQiw3k7np
EQ8K+p3eyRmekg1LPi6zxMRL17FvzVctGI5qmh9bi9suttVDQRugppKhRtwid6qS11LCMSZSEivB
fJKEaZNA1RLS2LjPidK/eo154yONY5PONo0QodkG8dwo+UB/uU+gN/KgmvuIUR8+FY8NSo+qaIAZ
BSU83oyI/7FRGObRx9FOtEzfr7gZoLF0+mMZGW++OULQJWST7Nj8aLjyoWmHB0vl74UOrUPnToV0
qB7MEMN5lkDXyEUFfdzR4sAwiOj9eN2N0jn7vvVcNWW6BX93rm3L3fbL3+P3hC3PzHk0nWeoRNMe
xj7YbUOda6HVXzC5+AE6ymndaqG8M6Hpr3MVhQEbP/oFv5f7hvBGaBm2PHT4Ww5KauiN4iknnqgu
bkqtniA/5PJYxMSiCS0333qj+zLJ1rkyPCCEPDVVwv6wpTRJ137RmMx75vE1dGlIYYCynt2lVlM+
ZmX4WCjNIc3VIv+UiCIo3nF4tsrsC8hamhWVs3lypmA2k3XdTy3xLCo21jTQ4HkS1UZHr+rTleM2
ZyZHtyXErw3N3GOloX8EZmzjqbBfVTmRjFkKMt0IbN7AhMI2QgBPPfvOtkgKAkGnKrxl/YVArOTx
n1PxVhlVjeW/YGsr9cBRwtiabsX7NvERGLB3rZqQIk1Bkr5BVz3slOChmzL32dWc8yCa8RDK9l0b
25PlZD+8yX87uvt3QbOPmBmrLB9913YX09tf9+IYwq0hHUmksyQTHjr/HnGhOid2cz2HhrP6y2zz
j8HhTy5TvtrPd4aProZtPiIYCyf6L0oY3xqH0pmQtRDrWK2R7QGPMaEh47r6zXf61e/tLRJ99AZ8
Mx30xK8DydF1qfzDutqLPnv1Fy3ochynxsgmt1t11YH/p2//+bf7WWOA8nz5nh43v+kZqIrcX17L
yCz92MOUsp8IbWL+Lh8I4MoDzSS4UoPxsPy+5Eic2o7T7Z+/tfkrnvLje/uMgTG4w39HsfTT+wgo
cZxT3Lb7Do31Oq0K73YKnXg5Lk5EDGV73VdvY0ecXjZKeUxBepC9xh4QQ9BbjPEgKufTEKE9Zg2y
98k1CWi1NyQvkezH8Q3xlFBktkwYc6+ZT4KplxdVRI+6HdPSKetM8pkGdabydzZwk5eIyXNgeRwP
//ybUtf8+ghh40dLYjgGCD/xyyMk8sQvKmGhuhBESVb6re7Pt/RdzW9eUfs/vaIIRZbSCrEHvqGf
X1F/NDzFf+RZ9QmNIZTrdjJgcOs5h3Dp+OmaJuO6j4ziLpfTrdvrxR0brQToePTeSM7lpVRJGaWQ
jqFOkdYxth6HB813zmYrd7HHcW/XSRFEUUzCpBLqObKZBhaRqDcKUuZp0NvuUmbqUbVc+5BIrCNi
koLdV098RZm8hwn6gDLLeReVV+0Ic3sPq/nRi4bt3Hdc3rW5hzq7B5hPFC4xwUu4zInNaB6IYb51
p8YkKoavjdr1S2uzy3cNaqx/fsP+wwnDZmJxZcBdQAL0yxs2u1rVWKRZ7GeG7ks5oTjZSF91ADSb
+3/+XlTY//ZwsAmxeLeYGdi/QolbMSXAvacSDLm8oCE/FtXvDsyPT9IvZ5jrLI7/5Z++8Jaf4S/o
ZSTwEKx0HWmeL+ttlxBVZ4Uz4A7xRjM/7Xr4EZmw9r4mzmPoExNf5kdNhU9Au74SqYnbAgkOY+LU
3GMk45L1OZ3qqbg2jOh9dkZz44ZJtgerM+NVNIkA0OfuKk+cDQKiz17Pv3aYBx3gq9HwkVCBf9DE
ooDqYytaQXSm34jdoCDs6yJ5t0sewSbJrqXKGCpEU+A5KQWqMVL94icpS+ZtUu8vVSmg95jzjw7w
b28Y6z98YnkvQMTiytKxU4mfX7AST6qqpqLcGzmNgoQ/EiSYbleCnvMa1B9OIcotRgHeubAdiEZd
y+7BKG76lGc5zGDfOeWwHcN5XPVQp9dDrD+PaW2uSYaCjSudc0g6BiF2NsnhAkN/y0lUs5BYu+n0
qIvxbe70FfjPe6i8VFUNv3CrqV0W648ThRjhb3G9A7KzQ4J+iWxnWKUoSVjqcvB1jsRVolnpughz
5h32/OjXrfyxH/3bF+k/fEi4M5b/GSaKtw+gyl8eqjFqkJ6NstyP0NQpcUAKj/w4lj7AFox+845g
h/r3zwlDT5NjDbvzkvT181vSWOZkspEjuFF05cZwUJF5YXoMual8g/cHASfjS8CPZIByTKUpFWCU
w26nACSU0llVJUagBEHKxncwZSZ51wOS8ch6wynC9Dn30drEPtW+KitzbdbdW5HOF5VPp8JdLmMe
s8jMXsHiUaWOpKHPEL0GjBCqEgHl6kb2qbfteUs/2svZUibrG/6g32ZHh7F9kNaj3Nbh0JOt18cH
RXrQRxMUloxux570rHIYH5KeRtLLIiCvDa2ePY8PbR9B/rd80pHkg8iMW4JojqZJtWa4wxpy8oQE
CH1Owb8J5fJA1gPWZ4Zwm+Vj1Cn7XLnjgxMtDYSdaXyeSPnLG6olPUyvFUHLa7fmT7ea/dyk5EmX
fdhcwVZ8a8EajixCAnbt1wkm1YAlIVdGbj2nsbyMJHMEZmXvCTA7YkI5sppqyNLjA9z3+ZGmeMfa
CzNzJHkw+XQ4Y3+dG/aXGK/wMTPss+zk2hTtxC4SWcXcJrsR88QJQME5761n1la/u4+d//DxptbB
FKcv0B9T/+WeRNGSNqSNFPvOnd4QZ106nXtP0maRv5yul/rro9Wuet/Y9j6V3sdnvoz77TQSGQkC
4a1sCnONsSXd+OgVPaCYLiSziNgc4ZVs2IZpnxvM02QCVHYVWckG10L01mi5f123rEjmiHuxn2Og
15zlweyaZ6FxxqT99ChNyi29NevA0ZMhUBEW+dyjso5oDLkPY4bkQRpRZrvp8NATiLVCznhpEWoi
tMqv5TBcLHtIdlXuqE3S4nZrxvlUxCMb6wIEqKHNKHSmN6djnNqylnLpDhBsOmfJJUKTOTyYwAuW
ar53/7xf/6tc/s2EbdFH8Kz9Tlrx78rlP/7i/ymXGWBBnad4tzFaLnXeHxO2D1YInZEJ9t1yxUeA
4v8xhnwLj8Bf6EN/jtjEJ8tbYhcdEwfBotX4/4zZsC7/fFTri5SBHsag3KUjp7T/+aj2deRCYdho
J8sy5B0mg2IzW619KPI527j10K114HMXM3fkzquseWOw1oCX6bE3zKrxYUIZcTI7JPZG03s8lTpZ
xUh8ywD7INYxCAwbAgcuEbWixQyCuNyWgZtVPo5DdjuSQ4XoKyIDKONzYZC4yP28nJ3FYhuyoCij
0srFfV9CdqhrgVKfY+1sjbJ7KE2fLTY2h/U0tPk3XQO46pmfaUfezbpvVm443E3+xBoXK96uGYlx
JWV6KC5JOg9HJLP46tyY+0dB+9hJc07WaQ7RYxod91BEqtik6QwnuQ39bd8NzOezanbWES/nuXU0
oQiUgUUqFeqDlasaOk3YxdN+Jtljo9cWi0y7sa/01tvnubjUOi5ek1PqusiMUxmqgtuIOJYIFNAm
i7GvNY0XbnsikwIemGrjlUa7aqKMCSI7dCx7xLOW0Bvn3sq2rq25x4KbMwgrVBOD5dZbJSKF2qvE
uxzYHdqBLJ/vG5vd2jjFjwhDxGfGls5BWa58KQ1C5uOuIbFtMqvwXLcT3I28wv/lB4uZUj/JMjTn
+7I1M1wTCfRU7Y0AS4OiiGwCbd4OKMhYfJdVNwcISsmG0qwe3izUI7IczNI7+5GvayjhGlMhi5EN
FwyxQXvOe/AtRcm6MyEA5EYVZX/R6HHY0yRaEfdkwnemZPSU2Fdu1uqsRlh2brRsZoqAYJgVRjpY
2VmbErPWuEuVQnRf/ZCWVX8ozbIfwjO+0CJDq3+I0tyw7BeJ2iJXa+cP6ZrfVcmiZGtZBafjXdhn
BQDXD9iU6c5Sjls/jPVh3llsqJet7AfgYfygPWhyWtAPsEHywkeq/IGFAI73QYnIfkAjxoQMhWaL
xhCehLGgJcgZU3fjB29i+mBP4AGAQwEZSq2TDzqFNiykCiIQtMf4g18hPlgW/YK1yD4IF6XfoASI
mpmRrwgvZR4D6oFjhj4yJSTpMfxBy0gnYQTFAtGY5ejILdNT2BpDEzMhIiKiPEJwj/fVguFIuNai
AFHrdN9+cDrMBdmRfdA77AXk0SxIj3yBezQL5sNZgB+9BP3hxAsFhB9Av4bGuljrgISoBReSLOAQ
p2vLR4S6yB/cD7IImGkoIwY0C7zgoEfiBULi1S48EvuDTRL1YEpIiuuJK1ngJf0Hx4RuBaaJ8WG3
XEAnw4I8aRb4iQsFJTakfeOnMnoIPxApH7SUZgGnfJzy/70Qf3chcrFRnP39hfjwXb12f901mT/+
xp83ofkJPjjZvjAo/zTE/esmdD45pAG7yGO49Lwlb+jPvAbnk8VqSnA/soyymLX9y0Yn7E9AtpiL
WeAtfjh/fhEV/pPI0OB+/fkupFexLZZgrmAARK0plgHcX7okVrSaxLauH8ZGtE9Ss9xVl09vnhI5
oeNas4k1g005Tf/FHb1rsmDksyPT5r6ucOQwTTkOEzOxBblxjX9ZO0yh6YQ7WaXx7VA22uvgLpQC
p9KbveWFTOZtG6zsbenak3lnWUkmCty2ueEeZqP1xJlVgV597gh4w8DM4VeZOxwldX3t1S35fYFO
+Cu09MyXfWGtwpDAeVK0Ih1dQT22bfM590ggpNkjtNI4opV3oGmJ0O83bqyDBY5zS9R4rck/YAUP
W0rXV0pMpIgmtFPG0a0m8WhNUdfQrjFnttEKhMrbecKd7APmWvLeVxlDkfQhnDRtkLQ4mWzWMWE6
r2kZet8iJ40IXRZo8RrgQKQksCXqyDG7p3sArtXzI3S7jK7s5OnmvBgofKACqYGIYuzZHG8lhAK5
mUGE02hVKURppn8K0CfIj9LsMXcrDy+AZ79M0rZWBGzFIL2S+yjPUc6rIb1u2JnvUzE+plWC7akf
QaoXPpanMQIC1RRR/JSoBLXjBNkcGu11ZbWneByGpy4qStwN3a1ZqBirkvQRZEbOG0y+cdUO4wvR
c2wWGp8FgHmIVPaoJO6rCWn/0SOaPEJdvzHB3d7jlMSTiTRwhyTvkXFVteTmjLvOjd2tJ8qd8P2L
nJNHJxfvBHP3p7mrGAxkRF/EjRsUQ/9SFd2xkFW5z/qkXpMJtFZzQRLIVDunmuoCFP98G0dFtcpE
9rjEQK8HhAYbkhG+O0npXBfOHN6OfuWsOl1pgMKX+QPmpIyF/s6SFvosTNciNZ21lFIFEcHVaAdk
fBUOeXvt9aPYuIzeD26VJOAiZns1aFEczF3jfU0GIXeFtJOvXtyoo0IFu6kbW6PymyzU39H30Ayr
G1vr75GLqPuymHJAj6AQQTcl+xI48woehLMyqyXIqrSxUFOOHjgX4m3bCn8bFTZCiVjzd9IZv1c2
IXxoJ6t1yNmxogVPABeo5GtlLiokuwT1HLURWl6y7auKdAeKJ/LwZg3Pky5zEAEdGEahHgy71Fdt
nj1qeXjAMASppKM3t3vtyZ5CfWUCkT/GDVtf2OHJuznY7Rec6tQkjC6y0QKlJRsMVMgvsytsP8PJ
cXo+8Wj/m7WJx4m9pcMoXJKLbmPa8YhOaFOJnGJiqYRbXR8uiHZH9z63Mm5LXRRkZ4Qs+zBoOFva
R28TuqGLci4f0ofOKfqgJwku2iVpJRhDRG0RsBHlu/FgkfDF1ONtyBsz0EMpb1m/EHsgeSwiX+bG
CqDH9K2pOVQ3kWtNx6FPyFrsR7Dmu55HCzjH5OgqaPhpoSF0Y/9uNODHEYmGSK3VMMTv3N8+n7XR
b9D/6U09nhkDdS+go0cC+mIrnreGLPRTXPoFq2yvDuJGEztdUHU0GZ3wlDo7IoY5JRRDl0pHpmYj
R2OAPBNkXTfmJvRnIgYiADPCm5+VQZatm9Ska6QaLInsScyJvoIwXeHmQzyqNdY51cmeaHORnkot
+UYESLtORJ08Fm2aVysHaNo1swtprIphBkCNgfAWzfTnJheZR1yAiY7Wyquj4fds0Ex5BbquvqBQ
0O4zq3NfRWEnND2wbebCJ75miIDVr0YlxCYksneLzpAEhxDuUB/2CA37vj/nXVyx2kvKbQWjcdcu
n1rWHA4hnAS3hg2JwmhmY9AJEuMNg4dk6vajoceAApg3cJfMRCmGTnk3mtNLOTC8sWThvzFYu3OV
FY+rLjMlDIf+2Zmg8yTE9m6EKQ9WbnjrDBWyuephEjC4t6xNqvXaaRrseOvJwViX+owrtVKQUCMP
4adlcB540zkZvexm1nR5PSV+yuBtwANeKrFSHVWqdMWw6S2BGdC31EofhRf4aTqsQBvvJi1i9mz2
1/7AqcW8GsAr4ORAJ2vz0BMkhMOvtVeRMV4GD39X5qFChwKOgWSofPbXaqdNjX9oCQpCzKn0lev4
xdtUV3Kja4yhB0OD2IFPBvkkugY4T6J78JMUQ6XHZI1m0V93fXMAC0jInFa/q8b9XCRutZlZj2z1
rsa+NkGF1CxarLhUeITYYx+1rPmG9PIahdNwMoAX4SpbhI7CLW8Y1utXQvHGlvoENz/p9cPM/mmv
ARBeNXWJsg8zQuBFBIFqHr/zkGGtEUXGedc4X+YZwV7JMnETZ/0XUWXZya5DrKUQ9VahOU6M51Pj
imeg23WJFQdjlr0PTu5vVT1/iWq+ajYj5UQFQ55KSAQP8l1iSrn4CSuqCQ/V8769DTMRBjHy4TPM
IsnljlHU0aOXyrDfETl+t/ok3+Y2BYNU1lPRDjF0lq55zD2+1NxaOI9Qe763g8X0s0OQQuwTjW03
xrfgPdI7X1T1QffEfCUzhCCjm30ZilBfc5jiQ8Up9ARziwujN5dcmTKQEQV/qlCbDE6SfxWAHYOC
BfZhwK28TQlYCogpKrdMGosrZtZYbCeA/dKcvnZxSGgPUxAyY/gZRrKAcY023mOni/k2MzFocpsu
9tXYHVTJC1bz40twuS987LMeHXHpwTqy+bumTj8zhAcgjGPARC+6G/A83dp9mL5goLy3HWcENRyd
LVF1e3PwItxZcVqzYQ15obETWJ8RxgMlsJGzTb23sebQEQuzKVoIiyR4z83CGXQknouoEui9VYmq
m/d5JWqjupHG3O/1WZEYoWzvy5h1+sugq7e0DvubWTc1gKIylvu07s0bu3AkvouUUANLrxmYYClG
TCGZdTDw5InQi0vj+faFBXOnB5yaGiWGqEVg441971rTs5YPasR7yt56SaJtnV1dGzYfmZLV3h5d
JWhLor+d9RSZ9whihoDe+wqEXPoMPlT/CuTxmI8kvLLpxbLYROY3fGU2yu9EvBkAhjDWWo6fkTg7
qEM9EqEAZjFOhzXpLOpNJwFpTd5Ldz+PbXMIOTyvZayRX1M6t7NTnghW6t215DpQe6abKY+zI91v
YeQSHyU698bv7eQJp7d1bZBmsiYYK9/YtPqsXUjZWLcNNgaywqpLa1otmHdeirPKBBndelgRK9HX
A0m7rYerF6/KdFN6OFHJ1063oTv2W4O9/qbm52Kb5mi71GbQumNFkjxxmmVPXHHDcz4q/R78crjX
SaM96PZIxRs2zrEpJVyxhIUrXjiUYY+RwG58ktpUrPw5bo9s5vhAxPqYbSDt++TttBKitiJUSFll
vXZkpAOh6Nq7flb9k+7NwzebbcOe8Bf/VKVpf2PBi/9cmXZLzldXpT0pHc46K2yCXqmuWBHB36pS
2odufIC+hr2ZPglW2uzXJoulvJ7kJkn5PJyAmxfFxgtz5/MYerPzHGWIgtfSU9ys3mD5fBBbnLAE
RzIwsjLLOTtmFr9Id8R+Tkr0fT6XEOy7uNSumY4lL2Fhl1vikQF0FbPKMZmUOiEKaeStLAsW0aor
xuJJD1V4B8CDeVTB8YqU734sqI1Reg9fy6KsiGtz0QT1c3RqS0rSvJTL6KiQxQMDfLaMuit2o1dk
V2lF/DgsrHhdRU0e1Nqc4/ppa3s7Mna4w3/Vtmt7ZgqWMsDfyNQYropyHlaWSImzcVV0K2oznC6e
m7bVjYpihgt+pPTGIZ/CdQTFQoEqfwIjNfyAmVBuJgvbJHOb0bonNOKDezJMDIXabp/6MUAliCpQ
UnJlaQFzMGOTz3XZrs0u5hxFlwG5tXPMfR+DAQO1hnYHSEvt7tuMz+JX3/HCta6lYXQF9g2YLY9w
m6KHiMa1I+CpMgxyicSKYdBdyV6r9wMowItqSG4vjEbbzbYTr2U/YaQf2/rQ8kyuh95MruoUGl0o
Bve9aCvrTS8Xj0ab4JDYqaJ+6DI/TF6Qdw5BYfkjwnYi17xunhcsrOd9ZzQV7R34rsR1YzIiNbB1
H+d01Dcwz2cAAR3O5E5086tOYX0apxodJP0x2Uj6ruLLQgFrepLPkvo5VlZxGUfDBn2ajIEorHpt
xwaeaCMuzE2UsdUDbEZ10GQdAnKspm2bVmfLaoo1xFfrc0cVucEs4wdzaaSbiLuO4ryZNkq0pCXl
7gF7gVxXNO4XhoX+ts108WpDldpDKKxXAMSaVc6od+UmVbxLIlOu28r2rsykcHh7u3j8mvua3OXC
ujFV7H/Ty/ZG8pMwDdQFThQx7RsjhxJA2NYVOjBPMbeyFv+S02xrX9mbjxhHAoEXLkGaIK0Li/9l
70y64zbSKPtX+vQePgggMC16kzOZnCeJ2uDQooQZCASmAH59X9B2l6Wqttu9rp1tWUxmJhCIeN97
96V7PB0ppxGr+IKITU9KFFQnKyOHb1GWTMOeD5YgLDFeW7Y1b2XuuocmljgYo8C67d1lflAT+CrS
cdeG0l/yYrWr2YFb5R5kVfpNKV9ex3GWsdC2CQkqi3u3Y+GneIcwDVSyRZcwsVDceehM8z1B6ehm
NEmxJx7mnwo/g9hXksuzu6a5zGxxF4bVCKmrMwAnVfJGND7f1ZS0YB4gJHdTWK2mZZXucUHf3iYv
I/c1wTwMXKijNLXK0urVUt1r6wYFTrTwKD0DOISyn3fb8GANscFezBWMIMHBM9uMHu0ypk5KUkTE
kfIg8Xf+Ur5BVU/3I9/WxqnNZxVyiEiABi7tOwniz13OeKF0BrvZA/cryAS67t4PSRBg3AGmmHXe
W9EZIHVAELfsmQWl9PDLSvBgPPMSadqrhioprpYuOAq7CLaOltlVmSTFHfqDbe8GaYZwPyp7vOl6
9tu5PTq7dpV/TNipi6hty/0yjcuJuKn9bao5otHLNJ4gEQ27yWqd+7xHby6UppHK9JdBleUbOywC
+hSHXZrOCqnTb3kAW/jTgmq8X4o0OSRkBTmvsRWba6aocsmri3pQY7FNMFN9Is/SbdB7rl0Cqi9s
pZ5opGq3ASiDc+qThm3NwsaxSS9iwC0kOwZL7+px+BKJFv/w7ELodF5qiyUvH6U8KF+H28lzw0+p
EdXGbTWZSjscce7E3tPSFB7D7MI513N6lVn1a6+CDsZK+qh98R3SKPu/md1Rnaj6MW2cVzeFJ+eO
tXynGk5TeIJNTFnVi6He+7tSFeOCpA79foPqwebbqIGAkF89hHPPjKdJcrHrVRh/Ge2BkI0ZRxyY
0Tw9tMBcSGmFMQEiBIjp4HUYU9j8k9CQpfGOxeBGDzULFj4L12to4hvjYCChkvYWd0K19+0Cqg0i
8rRkieGoE+/4qlRwXTA7vx19ycZa0Iy2cZYCLIxPnXCNFYaB8B7+vLrBPR9e8A/8UVGH353EeZB5
w+IRZullpOzicvZ4uAp3+kqH1wAP1CqAQfsDIZiA3mCvNJdLFhTc6uJF80jaloJar8FZtUBVk6KI
YKoEwidbREksOS7hrT4QuU06hyXBN3qcTnkD2mBsv4ChuMQ3BuwxU4SJEus6joj7LaXX7vM2uFRi
7A8A74N9UPjlpfKQ/1qmfFvgc5BKOMVtY9lCrR/vo7x7t6uMKz6ePabg9X0rV/56NQc0XBY0d1l9
euTsgoC4VNYtw7pPjGu6cx9b4Cg0FYNJ6UIttFWyz5pKnAyl2jvtDd0FqDAb5aJvqBv33smiRfeD
ZSPDxVO2TZv5S5EQc3T62T0w38HB37u/xt4oHqeQPi3fEPXEINhM37wuGB9Z+5yN7wMtC+x2uNQg
R0Ob6aKILXldQkJEZ8kyZ6/tojhFfn0t+7KjusyVOGazKSJGiZGOhIudFpcrrVVES3Moslm9daJp
XleH3oqcXZavjCGJuIi5sN4av9K39Jpap5wHnt64mD5PYZFrRlIckbC95unOZAlpHpns3Wqef2Wf
xa2VgL0BBhTeNpMbX+MeGb5amf+dtOtMhV1q0YGHDH2/GEaEXhZM9VZl9vQcGm+4c5xULjer305t
pqBqjqigVbqJeleBe8QGLJpMBKRLM7NTxNz1llSrOsCkwNFux9aNwO00bj0eBqcsHp/mxHtmh+A9
toBxD0k79yfuA7LLuiMYFoUvE316G5XWzmNik2fqUvc2FF38Vhkc4nkV05AbOCRjSw7p1nly2NRc
lSRDNy19R2f2EL05wDxpiCFk/nApa9afjc8UM4cgitEIkaik1A0tjD1N5YtNzeGG7d3UQJqD4K5f
tJLtmdlnCLOjCSIbQxoa37w2yM2sC69+A1P0hviT/TTyA/xdCMn+04BNbsNtTM2mi0Cd4jAFtOUO
CgANV0+7tdXUY0+ps6tFKaV3PLCiTa+HhB3TjCtMOD1NLrpfd0KsMq8VZZdfpE5Dbu0h708qTMHI
WqZl0xrKsKZCuByxnLrm0RsUPOTaJpy14RgW8k1Y0Uv5kfVNkzzZ1UnMKA9NbX6YC4xxW5cbbb+0
ZoaX3HHwNg6PaLagldqNrvo+sb3eMyK4X7swyV/59qUiob/z1ABNJIvbe5OMzqd8nU/vADlUnNc9
cde1jSDA1Y7hQ0fWgR2vTpq7crHGTxZRkUs3bdFlKAUJr/Vs9Z8KZdk3sKzmo6Pwi3F47dz7Dpvz
Q0SVGtE4EUdny0qdXyksKy77LhwfHWe1Lhln4C5tapbVTeWFtcOeMSUbDfKYm3IiM0HnIqrgxtW4
sm5Q+HueJ5F2S0zRzuwden/y+KarfB/3Osl3pujulqSTeOLntb0aGerJhgF8mUuWSqaZ8/dSVeKV
rmY2aovfY4RBYMKBB2Nhk+RZ+2nwveYwWTx1k0byMOOS2nHYyfZ20lHqahF13iCNnnVsgotxsvs9
jLbiSom67tjZC/uqwYj23Oc1rcm+yaodoXq59TVgMzfrrXtVtOoGA2R4qlKR7LtxUUdSIXLrKpjR
G0tjjwrx635GvbV4iE3qyWZ/d6WbdoI9zO4fOTNApbHSB1LE4zaMEvg3zDKoFeiq66GPvlqjEPQC
VvHJT71+Z82LuMb46W3dHLtk1roXTSrCO9I15mKavRFzWoBR0QeCKmky4qKJ4Dr5vb7s0mi4tnRQ
XEFp/7UODeTlGBN6Hs5vyVylW6qTORmEObKiiCu0Mj2/WBmlKYEW6V45i7u3uNCP6QjGbcQOcFF0
DZpNU9Szg9AG2N01YodvmoGsh+3Oshf9mmGI3XJUWE6zpumIBxnJwTBo0IFFVILo9ZyxfDBeCtI6
5WGTe2t2uVjG4soKcCZ4jG/QWHFEzE16ECTC6S5dbrxi4b/b8X3nmvl26mt04LF4iTrns5uwWHtW
vc+w+e1QSt4iOu42UcLAY5rSZNdZpb0DY90cHFFgjqdkUCb5wxIqjgpQNLFd2QuE3eXWTTN3AwTs
k+pAVvsJLALLObGx6o/jIscvlmEM4rjWZ9cW9sFe2CEb7HxHNfKgJj38VtFfej8N7T2Ah3Le2E24
NnauB8G0tG5DN6Lj2Ibl0da2c0UG4p2yp+Gazne90az/REMWDHc03X3uJ+KdSWWuGKgbQlTtp/+O
rf9fkpIueFY81P/3sfVLphNwMNRm/Kvi4fe/9EdK0vvFkeBffebD63B6tc/+PrkO3V8YZgOmgVAD
gvWjDO6PyXX0C9cSo2QwsL7vgIr9P5NrF5ylS4zDDvwgdBzH/0cmLjjHPw6umYBTJREE/Eh+C4bh
P3nGw9GHtT0n4hSGSMoEzZpwq+3I49Q8t5DO6Kyu4y9zHXp0M4dJ+mxzwttKAGrnLE2GG7cBzhhp
JhJeEIt4r8ks3KVzos5UMZVPTQ0JEBJaeNHG/VM8MgLezkP7ZrMO6myHuJA8d9qqX5weH6KqJkjY
I8yady+uwS+nSXQlZ+O91XZbUsfkcEZzFSvYhtle9NL7jfWtMIF5BvlQmW9RQHFGfpl1crphP7DX
WH3DxORneqhVePRHGDM4Wcki8kQeCIb0jhA7J22sJ0t62K3Jho97hSCF2wQBravWjFfguOZGaIN4
WKThl7IoQ0B5/RjysTS09RJMSK5yJTgkFj67CRu2wT4Op8k7iBYyOTitX2W11OdkyhSZ50XiA5fF
Z53jcPZELHcW7J5tiZz/4jj5/FA1nsBED5XySD2FumOeZQfHD24EbezWa99RWTqQ+3hO7S7dFVle
wmBcgOO9qA62CXsjYxGoo/NWbUwe054VR2sABPx279y2cI7agwV+6Um3IbhvxdBtA4VdvcpEkr+O
hHgy7D/5lAvBZ5FSaf8UFR5H5dmZxBN1GQ08HrVqij3AXKBBTS9uOtggqxzcscNzaedBO2RbzuM+
RYjfWroFJD8xqzkLBm3u9uMfS5HzvcYcKf0NJmv+vzmt+DueS8rsStVGvTrRAnLH6zm75jLkOeQN
PsCTUULJKNNkEbvEeNEL0yAXkFMfRy9isKjT0uFKkYm0FGDrPN5GRf34cYJID/qkj9wLN+29NwUF
qTvKfi0vp9BqOUdIlrzPSjRn2imKBcb4whsK1g8FOVbm575YyvSSYQ2/wCRatM8gwTcGBDFWryDR
oEAl8VjwoJm1m+9CQ/Bjx2PNd27ikb7cQ9cTJ77o1ZjxKEGifYeKY20z6B2MRKEpZHzi0JOPJXpu
u20ssOjjBpIJf8Bmkh9v/PXNhwsxhM3iYNXb6snwX5Y2cC+kX8EbMilfy9L1NJwng7WVluJNxINj
39GyCzdvfUU/GApzGC3fvZhKwbXZjg6fbz4l8cuE/hNu8Z/iwZCTQ2e61kK+2TNS51bSc3D2ba1e
Wwe7xYZZpD4lWe7J+yQfon3hYhK7yNwMqzmIC9fdtg650k3ilrytuSLknyIrf2IbMlsvH79lWC5D
cipnyHRbTIj8sqAxucqoehQ3kQYTCTixc9lQE0MZOA5AnHwE+dIUZJTXrxRr5fqZ5Kue34NXPUdk
B86zbvj3aM7w+7OFgkBtNUt2LBqLC4LYJnyRqWSFCvJWn+DjifmQtar8jqjJFZn71npNiVWUTzwr
rI4NQ5vmHIjK0PClCrM1QdFPuz5ylhPkk+nBnnD7j/msXklSYvykpRr4T5nWFax2GamrPhy2nF9C
mCeO1SKbObj1hgoc0HbW5LJ8O4jPeTRHL3yZCLUudT8PZFnxs5XwJV85dHTsu3LHPI5cxcccofsA
qoPSuDHx7oes777mFvFclA9uizIqzWPoM3YJHM2F7ehJ82b4AK5Ak1u8O0aNLhYdD3ZPP+nS3XlR
zXmfjwyhyoD6ZqgcBV9blQfuXtRN6O6pdgHX43QgrpIklxfQqvh8Z3KtLzoIWEGGthl5wWq6RcKV
eznSo7u3ehJDBEg5PVRaqgvX4KmhCjyl0psnBqwSVT+UY4OqPBZl3myCInWe2dGBtp30/E0GlXsZ
k3k/5fBc30svIISTDCY42CyBVy2qwje3NdMTmdj5QlXYOOa8ZBacWc8E3fVL6siO3ocCaaGMwuw4
C6YxjrHKK2GwbpToGAc7hM5VJ/bybe0W5A6Yyu5MeU8AmyMPsKOQVXNf5yJHy5hAZTFfC8TFsJB6
rzzHA5E6IQrFpnf8bRYvwZWXtFh+dfWNnEIKnyUERwIypQUu05vwppysB0GhqdnjsMamW4RjJ65K
Nrnt/SJdUG423orRNwem/uMOO5W6JqqKUcca4rt61Kwmc4ARxlLDA8cTtrgTueA+6jB54B5wr1TB
BvI5Vm7zMqWlfiwneZd6Y/swO9BIJ3rmHmIhgsc6YGNaMsYNb1sSUyfyaorzEImmxJnMWcbh05I4
/qcBE+uxMR6MJW+qm7XjQpXqxChovfEBPSmKfAbl3HUdeBGf8QgVDXZqX03NgmIb0wd0j7WhQYgP
cA3nWhAYoakP5ReC7L6cbIZCaZxOX2JlqnLLYMADglIxaz/NbUn1gyVkuR9dQNehsfsnB/fZa+ag
VPEoBHI65JKTq22pi9F3uaonQDuGx/t5grx50zv2l1VSuFbdQo24mIzyt0Ed91dgSiillJHzOJOq
Os8mF/eF8PvvI5jSL3OUNO2b6e1yvIdVGyfnHsztRVIWaDCt/uzMS3yfpgJPFGEknCeC/Xgv3G2J
X3UMfH05dK51q3Xv7zsHXgPT1eob0Spz1a7YJsioyL9ZP76GmR/vkop+mEhF3q0ZpoSTYA2rdAM2
Ud0EVlxc2zHetF2K3nEvi8bbBXKY9nxcwWaUvrnkjFh/yYYe11OjnuNB2ZeFrV96Hol71Fxv1+X2
q4D6m095d2XNnvw8TRyOuOdmjTjWiX1spem5S2Ry64bNcD0E+hQOiB9F4JAMtMF2wQVXRl5NaS95
hyE88lS65Y70+4D+MFs3vuRSsYHqVVNI3rkUn2LO6Juk9BEMnEYyzehXyY6znlAMTjoHDk5qfFBR
bsQIOaE6g0Qrj/ADmQfbEAlV7n2YSP8uZI752GjJpE3D2OH9pP22WAzQ0368bjQiNIPcZ99uOR5q
jnfCNWqL0ONROVpVj/ifyDvmbD8ODiRtMu5lDsFhNbdx/PaYqiFS3EExcA8FNoAnW+vxPHeu/cnS
/MURdM41K9B4ykxHl1dfRfdub49HVQ8p/+pIdYYl1T6kXoX0A0Jo2g9NnaWbdGrE5SDz4R6ng73T
sX8BbC28aopkfra7MsZjVg0v6ZB+ZrSMyueJkA0FdUDPI1YMNCDDZL/t3EtfVeZkbKb1knT3wR98
voceH7q/qSqyxwwoB+LQc5F63AlVX2yVobgKdYenY0kEbsMsvDwqLB8vjKPIMCmjHyFoBdC+2zjf
8zgEUJTTKEVzV0FFDuUuRouHFFNRRx8XvOoFh+cZaIV0N3Y6D2ejJcKK4xiQbqyn4Pagam8D1pv3
vB387wB/JpAavrec0qgvv6ogaE+RjuJ9uW6tgFBRejLO4AlQqqi4WTuzmFbA5a5HXDJDOFxPSji7
eC77LamAEfR24JypPh1vli5U7jPPN8LPNeH9cVtFprrL+8zddoUH/Kgyif/A0M5dtp4Vra6PnG1B
PclfC9L6yQH9F7F/tNkLFr4obhMesslYmisU8G6P1TEy2FtClAW2AdfAeBUr7+wmnxnFMJZeXFSs
WEavySCahyWe1q7qJD20xTBfeZ3n3bR1CqWXOZC1w4+FytaU/dmIdj6GdWbuhNd3T+lUITO2ZxUu
ZtdGDqWYXdN99Vktj2Pf6kvM6vFRJ+ELG7XpEHR6NwZa3ufUR1MjNBYF/Gfy7yWyDsHmQxYty0ze
RDPeA6qMSFg5/vIwuLb61RRVSRdT5JTYfnH6btya+UftguIqMIDinsIDcWdF83JrpWT2GKOCkvoV
peJJDXNdBIyHBxk7x8picbuIDXHx1A0eGlF+Um5p0nNdtkF85db2Wz9F6toQLaA4lGvhopgQJ8FQ
zBSFFXmKkEhWz/6UVfyTnjaaieldg7hy8GjN1ATDMTp8WlIcmtLVYRLcJY5q73j6XfQVT9Dp9KeT
/H8AQvycewUc5CGyCBdSkZCkr350dIM7x26bsK8NtJYXk8tJ1MtS52mZg+490iI7/vXreT+nFSOI
RSIkGe6SRWar8FMYGRLWDESha051paMr7KnqFdw+M0mrB2MNmuhrWtpS3iRjOLgXWsPFnLedsNKK
YvS8ZOXjxt77bS31baVHcVNZ/qIutSOilzHto/1YgDikrbiO2bZVPhOcxHYjDvT0oDw6vhWDHjGF
PmXDwDYTM8AbfJSpf4QSipl66QUY123tY3//snCeAOQVGg5sSey57PUTziIFK8ZTFbjqdSrn7p1L
pv4e0sv66Eaolpu+Xce9vmOrV7uSxlBcZQJrXTttDljCiu8Xqxu6Q5RzcDiGSaMhX1a8Hdko4R91
Kkg5diJsXj/OwpXfipu//hJ+TulH1Kb7EqUGe7CNOPPTl16wQ479jmGTN6/nZS/Dib4ZCN4kF3/9
QusP+nNU/+OFIp/MANqH6/x8dVGfLTFv8kLM2/mKVYjThqAa3w/3nnzrspCzddLQZ40VC9f6P331
0HbDCKeItBldEAT8Ia2grFkEzObwc+XKefIngshZm83sH0t9aozFq/p9wCHAmiqObX/94uLniHdk
ww907DByROBG//bep9yzCJ7p5tQJrB5goJJBXgdF6zzVecexWQqfNz/KGeQSDkZMvboeVvtPEpQn
xvDi6eMX+m8q5+9SOT7f/5++u91b//a7kHnzVn37X//zU9Z9bSiMrH/QN3/7W7/rm6H/C1xtkCcs
WL8Haf7QNyPnF1zpPukDiW8QBYur7I+MavCLzVVPuJU/cVAf+TX+FFKNWAG5KD+uEX7Df5DM+XER
h/7G8dRzbdZUftqKqvvxQkdZTQs8y/6Zzbs+6QpitydqfVrmGWWn18iJf/qA/vap8dsLkhmwgX97
duiLdYH5Uw6o4F0rR1Xe2fWccIczPztCsYSJXYbtKZm7v1uwfnxo/P560ufzwmSOwPwTLoHK+qXj
BCrPQZP6b3nEC9DILZ46D63rr9/aj0vWx0vxVfNdY0+mQxcu+w9vTeOsS4ZCyHNRTd4bwR198vqF
G9hHJ7vpmTC/BAXsSR175uGvX/o/vMvfctD4SNEafkZBTW0xzral5blzUBvqkB3gxvJq5npjwhPl
r1/sp/Xp441yBWJ9RAGFVPizJG7o8KlgJ8vz1MBZwXWCoxzLns0DYewDdKPazVV6SXAUKWzW6dh9
lqIpGehTU7C1nTq6+uvf6N/fvo8yD14/FKj+PDN+/ORJWRKiSWJ5DifJ2/2QrWyryI7/n6/FaR8K
I5cwF85PF1SSuzYD1FkSzJ7EzSCt7j0AuvYw5M7fPYXWC+Zfz8D1cyaEzgCCsmsb0MfPG56sV9ry
m0Gexzj9/psM5gB3+uefHYsQBBNejFXqp6vWHjlw9k4pzwsTyXMejjxaPqgYYsHN+nePth8j8b+9
JZq8hMMmiI/wZzITbTliXOCfn3MHHsSO+DBqd2whO35od2FbeG9whblJs8gw2O2JflGo9Tebi/9w
BaPdsezZ660qnZ8vmNhhGxP7hTwbAuKXblELi1RQFF4pq+MKpfq42heFw2N+XsDt7D5uXjTX7MgK
ok///BuQK4wzWr/p4GfeWUHxmKkw2Z87pj8PjLymzYf0L8Fj7P/5S7H/pIIYtcH9ty20UaFudNC6
58zj440+Zh5WaVjqw1UM/usX+/HZwvJNdINtHJBR9jH/fvkq8mMQ55V1yaScva9lafVau6V6XT4k
YCwl4d9cyytE4k93zPqSWN6CdSbI1Qwi56fHmSoW6fhAVy9tIl5HZgGosJ3uzIM/WeYh62K+V9db
zF0a5rj8EpTlykDkolZJTTt0JQDnLY+/jxUEFAB78nlxmDrEqcUcJcPQ9DcfErPJH39nHvwgspkt
Yv53GYP+DNbDTJBLU7nykvatijk4+a4m8ynVEV0x4OGtZpNsS2TABqU2V7O/F/ywe82J70O/5XdE
BmHtjb2kf1/cqn83TsGlG6WYXdCTLVZeDNCCuIOY2C2KJJJvbRqaByCIGgs+f00T2iU5xt9DKHIY
dziUM/djAH8mkRRo5HyAcA3z+Y48q6X3JI6ZLi6plYMKiltxEp3HjyZySS1SFaVYIam0jt0N0UHX
P5Z1y2uEfNIfHSFtu6Zh5SgxVpEDYzKW0gy0UVKo15n8wnK0YvxYlxOaLIPEpNK7WYs6vSwAKr+T
/2lfAwWc6rIS66YcJfHOcnqLeQ674eyLoAUXs8RCow4V1+EUv7T4lF/rvvDfCupOaDpD4XubRdS9
/7bF9sfRe6vmwvmqltg5MShsH7TfVwi4KNhBlsBfYAyBP3aKCO7gYWPYZSGwnqVhViPpCd66RvKJ
xln8MksnO8au273rDm+N1TjiqWcMxUAFRfwB2Xd5cUZKKlQk+Z4qf2IkZ3T3XgCQw4wHyGK/dDHS
aDjr6GVQBAjoo57pJYlrfkqVz+Jp6fnc5GBzCPl4ymEADQ+YcCDKYUjR+XoQwMU1B5hCdzJFadxU
9bwEl0QD9MnKA3MHlD66shmUPBQ0oRhEaMvydx4h6Zs2Izm3Q9jz3gL8cMtmzknQUD/PEHxLUXXg
X6p1vbTGgOlgJ8e2PDpMn9stHZO0qeme56LfEEzhCk7mZF8tobhJrQr/6uxVTM7iJmynHQODdUZa
xMxSRe1yLdPfHb10qLcccHsIucZymXuLtce+7wPGcXPJc3nT431xt8pNluuFFqdkK7LKe6ORxHvz
1yISTkM6KhFZhX5M3MU5LUQEgp2T+PJLPY71U4hT7xp7F4XH2LLFJrdI9R1EZuvLrGxGdOt1zNmV
xjCIXXAX213sP8GAzKDa+iEqTQCK4ybkLIdTL8VSWBURVXheR8TJsySS5jI/FaCX0DXBsyMvY1Cr
uSYx50KGue8pc0FgjYfqW+Pp/nsol+bCc4LhBlYktnTkddySQ8HKtF1KFq7JVuhuvTWrz35Z6O7Q
ebP/1SwBCRJoE1dNZ+vkwLk2INw8KBTdvKlJyA/NDegGkmz10qVfEpcuxqDp1TV5etSoeo7PYu6D
9hh2k/8K1RC4U002zk+m5tKVFUK8meTyBaGq2BOqX9BURr7GEE/ptiim+kvO5KvHEI2ui4YeHNfN
KHqFaTto67qy9i17wLWdozpUIdo4CxMcetIJD0PRWRc1VrCLXIOen71h/oaXcoIGkFkAZprqc1aM
cgtrHgtynUGFakkWY2t9g03D/ZEt1i52MGANoxaHSjX8oNC6ARBrs/wTimYOpPFP7/ygxDK7LVrc
HnQX4B1JmvWbV9MVO93wxBR19nZ1BjFO4v0Hc1ZG8Q71PL3ALtpBZ8dIsDQzCdCqGZ5xEOK5HOvu
MKzsxTq1v5akiT5HZeZsskiYQ2eRSBhKfo8o7qt7nkqQkBeW9ytfttSVJzbfaJA4+RW+zPrO7gdF
LUHPRW357Mje5hjHgOXk3BJdx4lh36ie9C0gXzbYGC4YfLPa9u+JtlmQmgUHAsWfXLJ2P0ZMGQfG
7uFgPHtP/SiBt75p7XFTBTHDcMezGtx/0tyVWK62wYyq0XcRz+Nw8MgukdjAW6LL9acJo4AIZIS5
8IA3Kzm/YbU1nKM6cozwQ8dFPI1KcusPqQd8wcjcnDxRqFeluGy3TTAypi4oXHt1KCVlP5cOcA/d
xmm459MOMr6Xp6H6PqtREvcO6FooMUns61xO36qQ1kost5b3KfJjwqtp1J1KDDnppjZJNmwwSKS/
dmP/livP3XsyS5ItvSVt9xmv5mA90nPUuKfQScMb2lOzrY/7cp9OUwvdwF8OcFfV8xLBct7QfTQ9
j56uHvxEfXdKktHQLG6LHgI06yoscyeiI0IyuntP+jR5X7JsekyGgG+OO57aPtoLo41MaLuClZit
1KGyCy4pxgDSZyY8l5D+Wce3xdAl06mPjH2WbTNft13vPvh0jlgbXREs3vh8C/mWzU70grnBUEUl
etIqCK23eCDK25aZ30OVhe1WN6L7ivmtJLO3uL/CyR7Pva+I/3qxk0EjCF0qWVKspdOwTAyW25Ll
IoqpBa1CeTlP468xds7HqU+KezEMtMFkifelmPyCUlWGIDwrGf9sWlR8mBlzdq0NnVxWNEHkTsek
e3MyukXQNKN9jfR9Fr5txRvZA7MlAzJnjKbrAWemcJx4k8k4MKRna/fJJ6sFLA8IksrS+Mqeh+W+
T8lURmMyvQ5l3w57u+tkdmkyY7xt2NjQBcKY/PSNb+xJHaN06IgJ19ZVTm31s52RLIN1hVVg41iB
XZwGLp6biSf8dzG23fWg1HjEGTKfkdEqwj1RSu6DxK97kbK4HcmOi2yr2FlY5EKC8T5xxglgbB57
QKBZ8l4L08NrnUvvymQOyyhzL0BzrRrraecQ+o23jA+c6z6YwTfMUUuHTlgGkgVRAFVwgPEeIvDn
h0Ql8oIkFt7c0scXMQTZQ0f07HkQc/cSYvLYj2YptvgvGbQE8A+kzeQUhEQeAGScAlz28ZKSMCCn
s+ltKNlUUJFXknxUd+PCOQVAUKCZbcbZrWPj/7L1ZF17We8mVIG27iG0XM1sRtUe8KTAI6XrZFF3
HLh2v8dlaj6p0O2/Tl4cvE9+T2OjrfyB8iKQhSW1g2VAKU7oNt9pfGqxqaUUIJ2CXn33UiKBXV4B
7Fqyrr90J4PVu2kAZaUma+eNZFxAsRZRMIvujr1j+3FPYpA9e7LM5KdtfGnAW9DcQ+j2hLtBxYyf
4X83WKeSJb/F/hHYoDXr8rbGBAu8EofCfWq5fGuI6oJ4mppKM7wYWBmkqT4ONf/VQv9WC0WQ/tP5
79+10G9d/z/+o9+TeQV/8w+/Z/AL8h/nMzKG7NBQPv/l93R+8T0QRRJcnvi9/OIPPdSGYYQNOAiD
iOOrvzZW/K6HusEvPJ/Rf4AVcJSP/Ogf6aHhj1oSJlTXDwSaCzBuuBcMt37UkpJZ4nfKeeyjcQ3n
Jqw9lgBHdWd3JpVbytXZRy5KPDBZYqedlBu6x4hwrKNg1lkeA3E8BAfdR/oxCvl/IreMXrKwL2E6
4GR3P6bL2EPaw/Axczbr+Jm2iEAfhnyI18mrZEIdYSj1NrLwAMZEc7Hz1mF2G8vLOiyAAekZGERS
hckzLTmUxPHconHczz9H0/QiPqbkMu7m5wW815a3hG1rtOxdv87V2diJy/5j2G7WuTuZI0bwixW3
D97cZlgHF5rWoCAxrW+s+yxWecfdm08nzZHnepnmmhQ8k/5lnfkjiM1PsSJthD0rvXOiDrR+tKzv
HFNax37Jzzg54yPwAw9nQDrN1WOSkrdnF6MYF/PHRI/EORLZM+VbECxCHAqhnCFpMMS2WrvZJfgy
OF5msn8s2G3eAWpw72MkHqLAH/aHZh7WcHZoLbtoiCPY/qPcO6tnwscTQz6Yj9DtsHvIJqrW50OA
B8n9NBSFOgkMGNBanKMY0ltCYGO/c2ZblrsAHNpWehOMnTJZ5FWPtQGMB0l/JLKl59zdn6Jp7YTt
OB9tVPa/uTuP5raVLAr/FdfsyUIOi5mqEYNEybIth+ewYdESH4hMIhAEf/18DYCyQMmeea+9QA2W
Ft0AGt23bzj3nKM6G+01hMuDWgfBkScm38MsXx8d7aoAUIJ6nTktBcYkXBZ/LJNauXar7FONGDv6
iEryLaPz+VrdUDaPa2gg8S1pYCjMaRR43vvcSPSEWjaCwk4Qo3bQQF7cKN7YF9s4td56ZW7B4DBa
igbw/ddlttTukLsPZqZnwb143K7xL/HniQOt2XLne++OoFuuDy7148DSJ5DjHxB0BJ0TqUBsyoSK
o6oXX7w8pU2W6GuxaYA9VQPyOTSAH4To829KtUPfiyDjDjiTeQMjq/4htCBe5nguqeznO2tS7GOm
rNrG2S0oy2/VwSjfjLYaDnWlrEnbfrOrCgU72tp3C5KSeHYCq4R4nZpP46x2vgKuLj/i06HPtF9G
FHKXQJ2ODexJaSBQSwuuPY7gqvoG7DVVpmpNdmGWj/DzEQMDR3XkK89M8rUzH7pb5W4vEFehwF5t
RWAwOag1nfVAsypT/Urh4KuSlReZgm+T2fQT0f/mb/GIbEAKl3SOgt0RgC8T5Je33K4V+jvRAxSw
sEwAxEx08py3sHBt6T12wI1uLA1KemwHI4Cgpp/9TY74Mj0l1eKgJghupjAyEfR5eaXd4pADUXOW
KFxMSnJncQNhywSaLVPyeSDwbXuBdMsE5q1u0G8CB1cCiANvslmEDUhOO2pOfFUuVUgU4R8Mbojq
A+RJc07Qi4OSmrc5AtMzW6e/dRMv1dluW9AEY9NuqG4t57ORxbV5URxvEsUeXXnEQZehAygCno7R
3Fyi/+cqdTVPjAAao0MUfsE/rKdxsKtuHN+eG9BqwtJdq+Am6NcmHAvMu00aQ+Bg0Y1qVUiDOvvQ
mAS7eHcdhLSdpNTXL/dwwE/2auzdVnvkUidlcDx+pCJsLkywyLfg2kZ/VAiAlRFk+6E3jaN8G0Gv
nDozUgbxPNjeWPXhC/Ix1jTNcm1xQD1uZvKrm8hU0ls10nf+hWmMDhCBQvOoTE1kJu1FaO2BCtnZ
7k6nxeqjYyILb1lbZ7ox4U6Y1NtjfbmkPouSexSGsJRBM2oc7OqGdgWI5LI9+HcnwDUuNwgR2W42
F2UUwf71hjRF/SeSN/Ti7W17vjE9I6J5fotsyBInfmmhbGkjnnexsRJ1mmpKuaCXKJqkFINf+1H5
jYPFmqMNvr9KjruKXUpv+pFGvapCYT72i3tKK3o0sw07f23EUKvuPfWDZ1vOlT6CMcpXhKJR4gSX
kY3OIniVq3xLI5fKATtLIKRDcW20v9KyRFkotRCjdcPNwqqMA3KspDmsoqIzL82ceb6l5aYkcL45
JLYPUDF6v7Qg3bJzz76stkSSFyRg/yyhPxEkKbCmxFtsb0XiYOrq2m6xc9HVuwg8uIaUg/4uU1Oh
16sJDjGjvt1sPf+Nj+7aJIzg50ZDyJ2a8Hhe18VuOacl6Abii90M2pf8AZglbGq4fLMAVrrXhY6H
eyyNzSI7ut/hgY4Xnpk97FyvnJVh9T2ODeIK8nczGuU/pWpGfJ/l3lVZAeylI/PNXl2+L/IEncVY
g72h3Jt3tODF82yUowMYvCfjNrqrNsG7A/N6jTiRxm6M3kCvcpwfrBCJN9pWTeXC2ufW3DwCPjKg
EkrAHSFon4Fe/2SEsBhVJfP6flf6nnV9DIq6vK1zxUtngPlhptX8A0wOhaKLONeo0lqZwWpwVGab
pbs9fqCx2B19qXJ4k6Y+eOKjaBYU+OYwgUD2EKpRZMxs8CiCYMH7EIapHSCXfMSVycPIeLMP6TCY
0ESBhkQA0p0oH/xtDScUuvDlcfdWS7XRZroNsuNnHeKiz3GqHK5teuJuyl2SX+7qUUUykCKgRSo0
3F8rVlhh+qOEOQBKc1XHCmzGMRbTCUfWqobCZIo/F1wD1i11gN023enHEpEHiC5AcJsz23areQ1H
xwOEjKPLnJatd3nt7OYQ3CK6A8VGQv4S8xrudCYIbQ7iSMXz/oAmGMK+QLSbbskmgVnXhQ7X0dhP
FXSbLirw5dUFp9uxQjxqq99k2xISiULLthBOanXpInsa7JW5mXO2XTg1pQEyK7AoHMk2XxNQJLSA
O/m+pFEdAF+0CUcLutgsHL8lDfUXim64b1VzZBUTQvCdPw/NHfpfjnukUU0v4ZaBsRX6toAs1CFQ
gjtnk+3eB25Q5ReuVftQcbkm3FTLwzyjvnx1VDcH8IvhYa9cKHVmk0nL6uJzRIF7usxd9XUcOEIg
jY//BUkkYw570KUOtRY8QceirAVeT+f/+8tJnsJf5iFEDXuwn9NHfRjB71zDGyk8IPheYoTrFoZv
KJ8RFRWdk8pyM/FK6L7mMAsmgO/DQkFPtii+YLyP1E5yC7019TuNpDD02KaCqDT+FkQgpDcPFzD8
Q9JRlEF9kZWmNilQvNhODGuDZNQuBwBL9hOCM3NzuzUrlFyhrXldlba5sEgAkUajcnWXR1kZznLS
0JcG0NaZy0e7dsocKGOUGPXDYelsvrn43J+02rJvlsYmAUle7+3XOWlVa7r0KHDcIvqlT7Ta/lLE
ev65XpI2tzzTgKOXXLFGWmyRAUiG9Rma56/61kDAGXQk2C7Y6ThLNPc2Cup6rY2WYMV3vrrCnvrX
fjVSZ/XOsL7s92FOIicjoTYfIQLuTAuFpItXxABKE9I5IBxJR1lVcpHWdjgLDQTVQVuWMxMChpuj
va8QpfWq9znJTPhBK4CTJrwAKfzCK2RkDzvE1lKDhDQEh7CEbMGeaftiEgtKOX1Z7FDW2Fhzba/Y
DxoR8GuKk8c3DupcH7YV5esJ9jyAHFGFwS1Roi+eqkQe6fDAvSZ5trwGvK5cK9vlDo4Ac3ej7Dzr
Tj8WyFgrJFG1o8INjoKoxja2szqxVXx/BUVMc0l3BkD4ENMcJ/PK2pqXQTRKFgcFX3yLdPhHEof6
fKRks2K7C976HrmnQMBPAwFExUjskY0Ai0xeUJvmeyyfTqfbZCNArKGAs9YNspUk8u4CWk72egN8
pZl2FsWwu3oCFrtpELJ2A5YVsNl9kVYPEDiDpd0KWO2+QdhWAmz7/xX/d4kMEZ7PmhbOu3Kd1e/X
ORmzR8pe8dd3qZ8UH6HVK/yi/qs/OiGOXh6ow0i1GYX7tEwK8QQQsvZwUpoAyPRaR5tHah7lVyNE
K564fAB+pbuwHlNPEoDQ5qJ3M0oTuuuaP49cd6yoxPOitN5c7Q2fTNHPJuHX79fO5q9/03uD1UPs
J1PSXZl/XzzFimkkLHjo/2UWzsZ4MgvmGBwuAFy6U5sLOGFvFmxmCblP4JrtLNAryw0HNAu08UpP
gja2LSBsFoiD5jpbCgKGZ1Bf11CUa6+hTQJgaoMvJ7UUDHtsIBhlijRZc0Ho/XQpgNEfgw0g9mxa
pxWlveGgloIAVElNgmWMgaMbNuiedhLY9b1JMLWxBoGMSDMObRGwRc+TrD8xij81B+gEA+lUTZzm
F82BzU5B6ZBGezKfA7MDhuuwYqW+vlBQtrGFNuCjlwyBK5jyFQUije7v5HeHNQu0ObbrslUgezxi
nx+MP10D5MShUyDJrnbW8OxIIKAfU3AGh2e0ymWD2wiAK9vlKTEJxpjDFWwfafwXjaGqjjkyTNAU
VA+4BmcM6a2RNYa6M6YqIsB+Z1bQBmEusOdUUx6t5LD2AVGv7HmoG+isu7RyqOwpcWFcnx4FIPAF
/Q2AbfBm4hqcSSQ3qMn6RobCLGAMundsFvrTWWApOEDjXaCnj7M0rKWAIFdrpiWsARuBkpkpGmua
69wkKrjRAj1qtdM9IJ/IcXTpjUAkhI4La6nbCBj83hIwxzTwWaK/rl0Cg9sIqqoITRkp30BzxqZr
mqqmn72+I4TfaLLRRJgkrsGtAcSMBZhZ6vWbQ59VADy6//UxgGNSrmJntE7R4E5CAhelDd4lLADw
AqTS4XMStFFcZxYAuinCBp2Ojs5QDm8RELhJhwfKWAW1RqfBD2P/1BI4LtGTYxGN/rAUwzoMEK0T
JF1SW8Ewxvg9sJyf/N8zxwDoB1gUYPm0LQwtPqAYJx0jG+YYPVqc39N5cJYosNwx3YCAcCBfa652
8w3oUGSROrLnAflDIiQ4z7qtIOKu3l6wxkQP1FzcLpQe3Cx0XHpSe4FgkSMRCVX6UJrrbC/Yzlj4
jiC1ulhxeDuCLkNpD8nBBTBsNPC6XPLZ6eA6WAyyyeSb21lqExUD2hH0DkmfDoSLJFHJH6pdmvTM
Ljjg8FQqYC5YvOYa3hkpspuSp4PYEZpN+7VgHegZBMgqHRYIyfZ2EQzOINCU68gejroyBphIjowE
aXv1Z8FViSdVuDWdHwnWYbkImoI7L7sICBjFKjDPDgXbGtsK2+OxqDS4LaBbNLRLvj1pVD493Yg/
yZwAxaWSQJ6dk/G0Roa2BkxDdicwC2RJCQnsLi48OxRsMogKJUhaqobmJWrkeGUDRrxkh3d3OQ7a
b/zcHDIxgjO2+3t7wwGdiRoJblkv0bDwlQGk66cE2tkicKk3ISZPeqK906Be31RkX1+nXoRjYT/G
g2f2kICR1AQWV+sSawNcBPi3kvYQxwj/mDRxVzgV0/rUMxCZ5IYk2uwSaAOcBbrFJGeB+jLGzoRh
5OXiGjzc+I/MNuwOgzOIGjBq2fentkrRDDrwtmL0bBW4YxwngoiTqRhcqKRhp9qHkkikuWOYFTj6
sf3NdXYsqCqK4ybyRjZsNOJqY7Mh2UWaj6Q9JBJpxEEuLCbNS56vBZsMEkZTg4+nvYa3I8TZLbsj
4Oh3wK+7J7QBLtdTu4iHRCcVdcYTLmdwZ6SOi8AClkqh4ChBoEVS9QSxYlqfzgIrZMzOw4vo5BKG
tRekCyvUWeF4gRLK6Ozi2SpQFWusgkGD2G6ItsBqH+rvW0QRLUHUZwh8WXOdvb9tjvGQFPZJl04d
nnfA8pWdBZ0qki6obE7nwtkusCktOBwLdH+2szS4WcCIdU68xFowACAJdlLzfBFQfyKghlNSbw+E
AToHlqD/kjOFQBANenVBnHTn3nNTSPaMYOl0LjY3HJJBNDDVsrOgAMTEBUI75kWDQMEZsAVFtgHP
AtZKdhZ0zCK0Q6A3Xl4LDRzVAbE6vFNBoIllX5/skOZo7ikkPEcfCd8IBjxFYNCaC4MxrBya8I1k
t4LOIqBBFv/gR8ngqW9EScFxqbmrJKyaa3inAkSB0jGTCf6cuJCSQvuWZzET+HS4EKg4PPGgBrYW
WAzSs6ACM4LRlo/dmkX2/dO1QMOGjg9FDa4rP7WO+YAOB6rmWrtA/76HQNlZJ6lMVNSVlc9ySewE
ETpqjXbZ0CzCC5TIfxmhTmSMcwAT4qnu3l8FZBQpvgHUcv86Gut/WCqPXVCTjR89NP1P/jp/qQPq
Zz84df48/3vX9bN4+Oc/RHtT74eiHaq99/pRW+9fPQh305Pz5I+nHp3mPt1/717w+a179zq91ekf
r/x1tsruNyjziHav7jFbEut/R6vvq3j1tC2J3clZ9ONJ/vmP3nM+ORf/y8B5eDauQK5Ij5v5xzTp
D9zAxeUHDldJvspPjyg+Y4tClh15sor8P9PsTAmxRfpLj418V7Z6SJ8+dQuYlR85Sdb3hX9fFr3B
myYV2cGn62hVrbL105FbpKv0yF2j3av0z1cIdpTx974AZQurl73LnFn3H/qrsMWoyo58uU5RzeyP
3OIfZUe+YsZ9/+mMd7hS2YEXD6tNbwF2ID3pcaPIT1K/vyNbFKT00MmDvzqzIi2mTHrktOp/vLat
SXbYm+e2qcU9SQ/MAOV9WPfWRQujkR36dVr6+bNpbjEqsmPfrvykZz06YKT8uDD4rZKHp9PRAUrk
h87z1T20hOui6K1piMgFWEF6fP9+43urfpt1CwSQH5qzAEnq3sruyuvyY+dIgOX+dtuzTYiOiqLK
7xg9RUH9NFLjnKlNSVh66DQpzmyIoDp3T7d6kVPvMb32K9/pzfp7tjrzngBciQqm7EO/We9X/XOr
KwrKD1y9ulrF23zj9491xheFpt8x/vU6y9f1aazmU7a1vN8x+O364N/3jjFYf0Vx5HcM/hVJvdNI
3XOLBJv00GlWbF5NVlnKSdnfnG1K//fcYLoKz/c+eFMyZLLDv934/Rlvs6/Sw4YRHkk/qunIFqSH
ztbeOZNFkyuVHfjdOknyOtqvzsKErgdQdvj3m/Rh/WqRPzvb2lSn7PAf0vInC7HLIv6eGzxfiF0B
V3b4j8z+Os/XPZdCb1N/8mMf+lGl3ibTZMf9VKw2py0obEqXnZId9o91FnOy9UZuK2PSIyNX758t
766HQXbozyvOncSDtrT/3A2rhvTg/43c9jGj8/dSJb8UEpMdu05hn/F6s9IihH89Ky9lmh5pY57n
n06kOC/9t35yTfziPlqvsn/9BwAA//8=</cx:binary>
              </cx:geoCache>
            </cx:geography>
          </cx:layoutPr>
        </cx:series>
      </cx:plotAreaRegion>
    </cx:plotArea>
  </cx:chart>
  <cx:fmtOvrs>
    <cx:fmtOvr idx="7">
      <cx:spPr>
        <a:solidFill>
          <a:sysClr val="window" lastClr="FFFFFF"/>
        </a:solidFill>
        <a:ln>
          <a:solidFill>
            <a:schemeClr val="bg2"/>
          </a:solidFill>
        </a:ln>
      </cx:spPr>
    </cx:fmtOvr>
    <cx:fmtOvr idx="0">
      <cx:spPr>
        <a:solidFill>
          <a:schemeClr val="accent5"/>
        </a:solidFill>
      </cx:spPr>
    </cx:fmtOvr>
    <cx:fmtOvr idx="1">
      <cx:spPr>
        <a:solidFill>
          <a:srgbClr val="54C0AA"/>
        </a:solidFill>
      </cx:spPr>
    </cx:fmtOvr>
    <cx:fmtOvr idx="2">
      <cx:spPr>
        <a:solidFill>
          <a:schemeClr val="accent1"/>
        </a:solidFill>
      </cx:spPr>
    </cx:fmtOvr>
    <cx:fmtOvr idx="3">
      <cx:spPr>
        <a:solidFill>
          <a:srgbClr val="01949F"/>
        </a:solidFill>
      </cx:spPr>
    </cx:fmtOvr>
    <cx:fmtOvr idx="4">
      <cx:spPr>
        <a:solidFill>
          <a:schemeClr val="accent3"/>
        </a:solidFill>
      </cx:spPr>
    </cx:fmtOvr>
    <cx:fmtOvr idx="5">
      <cx:spPr>
        <a:solidFill>
          <a:schemeClr val="tx2"/>
        </a:solidFill>
      </cx:spPr>
    </cx:fmtOvr>
    <cx:fmtOvr idx="6">
      <cx:spPr>
        <a:solidFill>
          <a:srgbClr val="476B28"/>
        </a:solidFill>
        <a:ln w="19050">
          <a:solidFill>
            <a:schemeClr val="accent6"/>
          </a:solidFill>
        </a:ln>
      </cx:spPr>
    </cx:fmtOvr>
    <cx:fmtOvr idx="8">
      <cx:spPr>
        <a:solidFill>
          <a:schemeClr val="accent2"/>
        </a:solidFill>
        <a:ln w="28575">
          <a:solidFill>
            <a:schemeClr val="accent5"/>
          </a:solidFill>
        </a:ln>
      </cx:spPr>
    </cx:fmtOvr>
    <cx:fmtOvr idx="9">
      <cx:spPr>
        <a:solidFill>
          <a:schemeClr val="accent3">
            <a:lumMod val="50000"/>
          </a:schemeClr>
        </a:solidFill>
      </cx:spPr>
    </cx:fmtOvr>
    <cx:fmtOvr idx="10">
      <cx:spPr>
        <a:solidFill>
          <a:schemeClr val="accent6"/>
        </a:solidFill>
        <a:ln w="28575">
          <a:solidFill>
            <a:schemeClr val="accent5"/>
          </a:solidFill>
        </a:ln>
      </cx:spPr>
    </cx:fmtOvr>
  </cx:fmtOvrs>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x:f>
        <cx:lvl ptCount="1">
          <cx:pt idx="0">PR</cx:pt>
        </cx:lvl>
      </cx:strDim>
      <cx:numDim type="colorVal">
        <cx:f>Sheet1!$C$2</cx:f>
        <cx:nf>Sheet1!$C$1</cx:nf>
        <cx:lvl ptCount="1" formatCode="General" name="Series1">
          <cx:pt idx="0">0</cx:pt>
        </cx:lvl>
      </cx:numDim>
    </cx:data>
  </cx:chartData>
  <cx:chart>
    <cx:plotArea>
      <cx:plotAreaRegion>
        <cx:series layoutId="regionMap" uniqueId="{C86B1425-4043-46DA-A73B-F7A5EDBB2701}">
          <cx:tx>
            <cx:txData>
              <cx:f>Sheet1!$C$1</cx:f>
              <cx:v>Series1</cx:v>
            </cx:txData>
          </cx:tx>
          <cx:spPr>
            <a:solidFill>
              <a:srgbClr val="476B28"/>
            </a:solidFill>
          </cx:spPr>
          <cx:dataLabels>
            <cx:txPr>
              <a:bodyPr vertOverflow="overflow" horzOverflow="overflow" wrap="square" lIns="0" tIns="0" rIns="0" bIns="0"/>
              <a:lstStyle/>
              <a:p>
                <a:pPr algn="ctr" rtl="0">
                  <a:defRPr sz="600" b="0" i="0">
                    <a:solidFill>
                      <a:schemeClr val="bg1"/>
                    </a:solidFill>
                    <a:latin typeface="Montserrat" panose="00000500000000000000" pitchFamily="2" charset="0"/>
                    <a:ea typeface="Montserrat" panose="00000500000000000000" pitchFamily="2" charset="0"/>
                    <a:cs typeface="Montserrat" panose="00000500000000000000" pitchFamily="2" charset="0"/>
                  </a:defRPr>
                </a:pPr>
                <a:endParaRPr lang="en-US" sz="600">
                  <a:solidFill>
                    <a:schemeClr val="bg1"/>
                  </a:solidFill>
                </a:endParaRPr>
              </a:p>
            </cx:txPr>
            <cx:visibility seriesName="0" categoryName="1" value="0"/>
            <cx:separator>, </cx:separator>
          </cx:dataLabels>
          <cx:dataId val="0"/>
          <cx:layoutPr>
            <cx:geography cultureLanguage="en-US" cultureRegion="US" attribution="Powered by Bing">
              <cx:geoCache provider="{E9337A44-BEBE-4D9F-B70C-5C5E7DAFC167}">
                <cx:binary>7FnZctw4lv0VhZ4HNgEQW0W7HkhmapeVtqoqyy8MSVaSIEBwAfevn0vZ7ZKlblXPzOs4FFZkYrn7
uQdX/3iYfnmwj3ft0VRa5395mD4c511X//L+vX/IH8s7/67UD23lq0P37qEq31eHg354fP+1vRu1
y96TAIfvH/K7tnucjn/9B9yWPVaX1cNdpyu36x/b+dOj723n31j7l0tHD1XvuvV4Bjd9OL75dHz0
6Drdzbdz/fjh+Kfl46P3Ly95JfDIgk5d/xXOYvmOYEElJyx4+oePj2zlsu/LiPN3lBOCKaY/1r/J
vr4r4fwN2NVVR5/0Q/WWUk8q3X392j56f/T994vDP1nxYk37Kv7mg7hatV49AGa+/9nHr74Aw19s
eRaGl176u6VXUfjPLP//cPyogb8Jx78P1Y8ETu66u81T5j+L1tur/wzzi6NvFdC3/D77+uGYBORZ
Pa1XfD/3b5P/x6nHO999OEacvVurh2FOKINfjB8fjY/flsQ7FYaccSpIIAKKQZar2i5/qkrYykIp
Ah6wkEt5fOSr/mlJvJMyZFgxIQLCKRc/sOamsnNWuR/++P75yPXlTaVd58Gg8Pio/rZt1ZQxjmUo
Qk4pllRKEUL51w93nwDPYDf+L6eHbLCFLzdVytGmXvoxCX0pdESE1VHvcps0MhDnMxGfZdB/1tS4
TU2L/NzaJYhMyPWp0G0T5Z2U0VAgecltfj9XbX+e542KvWsucG+mSKNBfcwIDs4bO3ebZ37/F3aI
F2ZIxiXBPFBSkRDTEPz13IyxDrFOsS43tkrbGM29T8pU37Ay8DFqhjLqCzxGb8tkr2RKCsI4JgyT
kGOI7HOZGUOoc7PLNmkdmIQqeyDCfVFBOSZvC3oZI8l+FrQa/yxGvZoWLVObbcLQfmmLrIxlqW7/
5zLAmkCwNbvCcNXhmYyup9rlnc42qEYyakc/Jqhr678JE17T6Xm6gSlMUaxkALnLBXthCs/roFrq
EiWt7FWSWXtRleqPVLMT1bf7oe1/az3eCNPhbbHgXSmnm7ftXIPySgGmQi4ktD0RBD/byasBq7rQ
KFGmurTVaK6WjjSRGTqcDOOo4rfF4fW+V/IkFL7iNCREvDBYs4X6xaVpkvfNHFeNvs/LrIp8Jpco
teKjU8xHLQt3rC8OA28+vy2fBfS1AkpxJjGUOA6EVD8bTN2EwiVM9Uar+rxmzbVFC9mEvDhkfb3s
DGc7bUZ3Ug41jVph70NaHKi2lzXpiigva5+YWauoCpZ8S/MlvOlDed1otitFeSkRv14Kcwh8eO20
NEk1WxrNI5qiqm+KCBuWnpfK5zcG4zrCBH8dLNJxG8B/c0p3CzU0cov+zHDzxaT81stwV7VsJwOQ
HIrst4KONuasuBe18FGztD5ZpY1d6qJVDam4jzInbseqolE94V3YZ/cpxjRSffCnnAsVDesSM4R9
DtKp23Bi28jmsj3lfiJxXoAo610dhzMxCZqDZRe2lUy0h6vrobzUBdkVXrpvlpEivJqHZr4ImxXz
NDIbh8bpPBCNudLG742rwCpRTMuVW8p4nEaZoKojG8X4dUPHMl4Y/xMJ7/7o1Jgmc+dVXGHwHCrz
ImZmoGCRVyckrYrINeU9t+J6GuQ1K7rq1PhqubKmV9uZyVue8ikCDF+uZB0OscjzOmY001un3ZBA
57nGzNGIzMpFExJTtAi6q015b2b6O9GEJEr4fVrmdlMKUAFrN/+2xjUV7rLohIzsZPOPvUo3thA4
7mvpY1aVQTLUIdqEeUuj0C8qnlYnP7lxCn0RFbKRSd5l828io2QTVOCEmVZq67BTJ3MeqFhqca1y
q05YO88nzcxlVOf6PnS6iKnp6m1AwMGZGsnGo3zZjp4up1XFdpXl7KKSkArTMrGLEdyQ83LZtgYk
FYuar9IsnaIGUZMw05A4LeFj6qDFNY09yLHek1ycPeluM+FOAifOXLkMcTUtd+NADjxFt83U19u8
gHINFjByaPIDn7Nla7KRxJmfVcyxGB57PXQbWczNqRnsruS6OpHVRDaagt5G6WWrUr9fChckrOAm
0VhNkbWjT7AHP6lcZ1tauPnEeShB4br9wiABENMHlIXupJrbfTcJs5kkd9GIbB2LEoLp2gnaq9J1
bBXeKVyTWA+gGSoaOJ26y7VoggEuHnvYlNbw9VrufW7aaB5oHg0o9FGYp3B1r2Q0l+bABigyu5T3
uuXX+YivSDp+bAJ1W/Z9EZnJm6uGQsIvgNsnOiU+6sdwt6SDihs/yURKfu0cHjfOahF1Tl3jme5s
AYVEeHZPFThmrjDISNs9I9VliOo9QuCpWeg/hEd9EowQMLyAmUTl6LbQfL7KRT5HoUl1zIa1RMXy
MFDM40nK22BZTJKW6DYgkN3rNzSDJ5y39y6DkhWhuPU5RpsVfLtOmKTx7b4oya7VNRQtgeJwa+IH
aV5FuE2BgKIp7sjIkqZCLqIhQMYi2um81t10PpW1TEqOaLRkQRdhEebXtOuXNA4zCKfwEBrmQckA
oeIqWECn0Uoo0dres46DBWU+1JFesi1qmj5uh6p8KJf8zIRSx6qGivdFu29Ffj/Qft+W7d5Wq+/D
isSCtwDKAvJE5qB3JfOD1c2yfapTVIvb0gbLSV9IHWVzr+K2aqvTWg5QFRkDvw2QJHJAt9NsILmQ
OlfG1ltZzebTEBb290Gks4mDtJhPrEofgxFcSyaKNiiEU2lAdtaUNIKWmd75gk0RW2lfqlZobCZ8
SUWFdGRKhk+oH5sNYWL8iDuI5ZL1042kAILFiM2mVZSehS5T0dhCaqdN5+cIgoJOM93KxLbobp6y
/IbKksQF4PdpTwDwDav2XLsQykZyfBmmvt7ibCGf8KLTNaHn9mIQMyAtNaiMuhwFVWRyBidxj07L
EFTGvJ9PsmAGJeYBkL6kuzYngItTP8SdqQ2PUl34P1qb5x8NcnbDWnanFDZJiEufjMrLhOQ02E9h
yC781NTbtAnqPzGS04l06XyFbChZEhT5vc+Q+aQDdIcb0+tYF2v8isCWUVovaENGTDbD2IRf69pU
pxrTITYZFMtgBVR4ltnNNBOfpHiUW9EMwX4s7P00QXtewamuIIMpNGw5wb310O6f2iLQyd08tmTj
fFHHPlj7oknbi3IlG6Vk13SBPHQCyqAGwKDLAAaVrL0IcYdi78ePbOj0l8oBgj9hhNH8OvC1+4xc
cZ/ZOj2vsxxHXUX0FiB+7Sn21g6VjQousmTF42npSWwqfehrclPT/qqtxEOY2z+dMBdmRnm0LMAS
/JQDt3Cl2hZDQOJWQ8ERgLhtr7MZSIflEdNGR9SU88XUBOZyngQ8VFLZJlUg0giK7oyY4XPhh3JL
bNAn3cSmGzJCD/Gjn85dDbAOjHIv3WomCTwIhXq0plm+9FrBjCW/1xn4z7T6UGewGzdr0a4E44ku
ONzuZ27umwK8KbWnGyaH6m+Y4vpC+ZkoKsIFpTzg8CoUYuVxzwg4LeGp56Yl31gJWMUFuh1BEoBm
cRh1S+JFCx2TgOq/kfvq5cQDggmBRipCxoWAR+hzuVUtau61RAkn0B0HWwJ7wPxsEdmhqKGsAfEP
b3NS8cpUECkwFyAWg630BScmPXVdk1qUuBnKUQYmPFMhcC6aq2zj/fJnL8VZUwDclTY8GVJ5vfIc
sgDSlGogcdcBM8ULNIO1mQcj9OYlhCKGLjVTcz/lgPElJPfg5Nmsh8QXoj2riD00dbunNbTgfgHC
XdDdJAGAlDd1rHUN7Rn6Ecm13QxduCMhcJqVB6EFWloJ7NAHkDaaAHp5C8mZD0EHdALY9BPZGNpa
xQuRt9JD7BAApzEtOsUjgJ937LpeYCcw/P1UYH9bKUJ15MfCJSqDZrGk0F++QTY8BrIREGucA7SZ
pnw2oGKrYjLWUPElNAlLAK6UmtHKOHwCHPq+56NJVh5AdbM3fOk2wOrS86xgy5e3w8dfveF4ACOD
AOaFMoC33MsXxTQ733ucoUSI4WOuRdJ1+TkNh11qrIhq7CyQVx1EQWsTILBXvEO/Y9HsizA/Eca5
qAyBAK4Rg9AXcdA2G9c326JdPmejKaIMXvpx7v1Z2gUPTHYooin6A8Yjn1ndXjRY1ttmYuc5yn7D
vv9aEHuKM5FF68NlsOmhbosuzkt9zrMGeL0dpmuGOnNertnmUuj0VPCzcX3sjRpQdgUpVoTX1EGk
CjqjTWmhpfrOfJxlzW3UaiBaLKTwzLAKMHz0SzzKuYzK2kwxqhe66RE5f3Lz9yHXzbfS/zaqeajq
udVZ/n0y/OPjr7dVCT9PM8y/vlwHy399uvrnRPrNXSeP1Tqx8i83rdr8uAuU+a7dOuj66cOrmdvb
qz8mUOtFT6On2+rVFf/RpufTu9cX/W+HeE83PU0Q37rh/zYk/2s8/ZYTfvLjawN//MHgKVDr3yZ+
/W8AAAD//w==</cx:binary>
              </cx:geoCache>
            </cx:geography>
          </cx:layoutPr>
          <cx:valueColors>
            <cx:minColor>
              <a:srgbClr val="476B28"/>
            </cx:minColor>
            <cx:maxColor>
              <a:srgbClr val="476B28"/>
            </cx:maxColor>
          </cx:valueColors>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2" Type="http://schemas.openxmlformats.org/officeDocument/2006/relationships/hyperlink" Target="https://agent.directbenefits.com/paid-family-medical-leave-minnesota" TargetMode="External"/><Relationship Id="rId1" Type="http://schemas.openxmlformats.org/officeDocument/2006/relationships/hyperlink" Target="mailto:agentsupport@directbenefits.com"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agent.directbenefits.com/paid-family-medical-leave-minnesota" TargetMode="External"/><Relationship Id="rId1" Type="http://schemas.openxmlformats.org/officeDocument/2006/relationships/hyperlink" Target="mailto:agentsupport@directbenefits.co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A4032-D67C-4CBE-94A2-0DFC33A1B89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267EBD0-5417-4447-A803-943C5A2F5E40}">
      <dgm:prSet phldrT="[Text]"/>
      <dgm:spPr/>
      <dgm:t>
        <a:bodyPr/>
        <a:lstStyle/>
        <a:p>
          <a:r>
            <a:rPr lang="en-US" b="1"/>
            <a:t>State Plan</a:t>
          </a:r>
        </a:p>
      </dgm:t>
    </dgm:pt>
    <dgm:pt modelId="{6AB46BC0-1A7B-4D07-988F-8AB541979402}" type="parTrans" cxnId="{FFD191E7-5274-4759-B40F-FDA546AF7E29}">
      <dgm:prSet/>
      <dgm:spPr/>
      <dgm:t>
        <a:bodyPr/>
        <a:lstStyle/>
        <a:p>
          <a:endParaRPr lang="en-US"/>
        </a:p>
      </dgm:t>
    </dgm:pt>
    <dgm:pt modelId="{797A4E04-AE8D-4113-8C78-B3866D9078D2}" type="sibTrans" cxnId="{FFD191E7-5274-4759-B40F-FDA546AF7E29}">
      <dgm:prSet/>
      <dgm:spPr/>
      <dgm:t>
        <a:bodyPr/>
        <a:lstStyle/>
        <a:p>
          <a:endParaRPr lang="en-US"/>
        </a:p>
      </dgm:t>
    </dgm:pt>
    <dgm:pt modelId="{D58E3916-1CFA-4D8E-9C84-E74341D91CE5}">
      <dgm:prSet phldrT="[Text]"/>
      <dgm:spPr/>
      <dgm:t>
        <a:bodyPr/>
        <a:lstStyle/>
        <a:p>
          <a:r>
            <a:rPr lang="en-US" b="1"/>
            <a:t>Private Fully-Insured Plan </a:t>
          </a:r>
        </a:p>
      </dgm:t>
    </dgm:pt>
    <dgm:pt modelId="{7D34DBE0-F968-41E5-82BC-6597AAD2D55B}" type="parTrans" cxnId="{E8C2242D-D2E8-4925-90F7-157DC1BDEBF2}">
      <dgm:prSet/>
      <dgm:spPr/>
      <dgm:t>
        <a:bodyPr/>
        <a:lstStyle/>
        <a:p>
          <a:endParaRPr lang="en-US"/>
        </a:p>
      </dgm:t>
    </dgm:pt>
    <dgm:pt modelId="{36EFB345-5E1B-401A-921E-C16106757D3B}" type="sibTrans" cxnId="{E8C2242D-D2E8-4925-90F7-157DC1BDEBF2}">
      <dgm:prSet/>
      <dgm:spPr/>
      <dgm:t>
        <a:bodyPr/>
        <a:lstStyle/>
        <a:p>
          <a:endParaRPr lang="en-US"/>
        </a:p>
      </dgm:t>
    </dgm:pt>
    <dgm:pt modelId="{962874D7-4CEB-465C-87B7-F2B8CBEC6E19}">
      <dgm:prSet phldrT="[Text]"/>
      <dgm:spPr/>
      <dgm:t>
        <a:bodyPr/>
        <a:lstStyle/>
        <a:p>
          <a:r>
            <a:rPr lang="en-US">
              <a:cs typeface="Calibri" panose="020F0502020204030204" pitchFamily="34" charset="0"/>
            </a:rPr>
            <a:t>Employers can apply for a fully-insured private plan, that is approved by the Division, and insured by an approved carrier </a:t>
          </a:r>
          <a:endParaRPr lang="en-US"/>
        </a:p>
      </dgm:t>
    </dgm:pt>
    <dgm:pt modelId="{3B7798B6-8E93-422C-8B57-6C3680DCAA96}" type="parTrans" cxnId="{D07B7024-43A8-4509-AA9E-F51EB1BF1EF4}">
      <dgm:prSet/>
      <dgm:spPr/>
      <dgm:t>
        <a:bodyPr/>
        <a:lstStyle/>
        <a:p>
          <a:endParaRPr lang="en-US"/>
        </a:p>
      </dgm:t>
    </dgm:pt>
    <dgm:pt modelId="{B44F3E36-BCE9-42FA-8D96-4C5C18B68BBA}" type="sibTrans" cxnId="{D07B7024-43A8-4509-AA9E-F51EB1BF1EF4}">
      <dgm:prSet/>
      <dgm:spPr/>
      <dgm:t>
        <a:bodyPr/>
        <a:lstStyle/>
        <a:p>
          <a:endParaRPr lang="en-US"/>
        </a:p>
      </dgm:t>
    </dgm:pt>
    <dgm:pt modelId="{86F2C710-DA4D-40A1-B3F5-AFA78AF494EF}">
      <dgm:prSet phldrT="[Text]"/>
      <dgm:spPr/>
      <dgm:t>
        <a:bodyPr/>
        <a:lstStyle/>
        <a:p>
          <a:r>
            <a:rPr lang="en-US" b="1">
              <a:cs typeface="Calibri" panose="020F0502020204030204" pitchFamily="34" charset="0"/>
            </a:rPr>
            <a:t>Private Self-Funded Plan</a:t>
          </a:r>
          <a:endParaRPr lang="en-US" b="1"/>
        </a:p>
      </dgm:t>
    </dgm:pt>
    <dgm:pt modelId="{7ADCF800-73F9-46F6-BEB7-683E35C47821}" type="parTrans" cxnId="{0807BBA3-DB5E-4649-9A1B-891CA90B0294}">
      <dgm:prSet/>
      <dgm:spPr/>
      <dgm:t>
        <a:bodyPr/>
        <a:lstStyle/>
        <a:p>
          <a:endParaRPr lang="en-US"/>
        </a:p>
      </dgm:t>
    </dgm:pt>
    <dgm:pt modelId="{28D49E23-185B-4526-A622-D859F47FCEE2}" type="sibTrans" cxnId="{0807BBA3-DB5E-4649-9A1B-891CA90B0294}">
      <dgm:prSet/>
      <dgm:spPr/>
      <dgm:t>
        <a:bodyPr/>
        <a:lstStyle/>
        <a:p>
          <a:endParaRPr lang="en-US"/>
        </a:p>
      </dgm:t>
    </dgm:pt>
    <dgm:pt modelId="{5188BB8F-4EB0-456F-A20C-454C3E94F295}">
      <dgm:prSet phldrT="[Text]"/>
      <dgm:spPr/>
      <dgm:t>
        <a:bodyPr/>
        <a:lstStyle/>
        <a:p>
          <a:r>
            <a:rPr lang="en-US">
              <a:cs typeface="Calibri" panose="020F0502020204030204" pitchFamily="34" charset="0"/>
            </a:rPr>
            <a:t>Employers can apply for a self-funded private plan, backed by a surety bond, that is approved by the Division and either administered by a TPA or self-administered </a:t>
          </a:r>
          <a:endParaRPr lang="en-US"/>
        </a:p>
      </dgm:t>
    </dgm:pt>
    <dgm:pt modelId="{FAD3783E-A71F-4304-A599-F52979B17A87}" type="parTrans" cxnId="{354AD098-4936-44D2-B11E-3BB621D281A6}">
      <dgm:prSet/>
      <dgm:spPr/>
      <dgm:t>
        <a:bodyPr/>
        <a:lstStyle/>
        <a:p>
          <a:endParaRPr lang="en-US"/>
        </a:p>
      </dgm:t>
    </dgm:pt>
    <dgm:pt modelId="{FE463815-5A49-4FB7-964F-1E888C2DDE99}" type="sibTrans" cxnId="{354AD098-4936-44D2-B11E-3BB621D281A6}">
      <dgm:prSet/>
      <dgm:spPr/>
      <dgm:t>
        <a:bodyPr/>
        <a:lstStyle/>
        <a:p>
          <a:endParaRPr lang="en-US"/>
        </a:p>
      </dgm:t>
    </dgm:pt>
    <dgm:pt modelId="{127DB239-3726-4DB2-A206-C14FBCA3C6E8}">
      <dgm:prSet phldrT="[Text]"/>
      <dgm:spPr/>
      <dgm:t>
        <a:bodyPr/>
        <a:lstStyle/>
        <a:p>
          <a:r>
            <a:rPr lang="en-US"/>
            <a:t>All employers will participate in the MN Paid Leave Plan as the default option, when they register with the state</a:t>
          </a:r>
        </a:p>
      </dgm:t>
    </dgm:pt>
    <dgm:pt modelId="{62F7E626-11F4-42E8-812F-5910A77D9716}" type="sibTrans" cxnId="{BA2A186C-1BD9-4181-BD82-02DDB4B66451}">
      <dgm:prSet/>
      <dgm:spPr/>
      <dgm:t>
        <a:bodyPr/>
        <a:lstStyle/>
        <a:p>
          <a:endParaRPr lang="en-US"/>
        </a:p>
      </dgm:t>
    </dgm:pt>
    <dgm:pt modelId="{C26DB605-0109-4CE0-9F4E-DECCA55D2059}" type="parTrans" cxnId="{BA2A186C-1BD9-4181-BD82-02DDB4B66451}">
      <dgm:prSet/>
      <dgm:spPr/>
      <dgm:t>
        <a:bodyPr/>
        <a:lstStyle/>
        <a:p>
          <a:endParaRPr lang="en-US"/>
        </a:p>
      </dgm:t>
    </dgm:pt>
    <dgm:pt modelId="{AE2EDF76-8F5E-43A1-A836-00AB0A0C9988}">
      <dgm:prSet phldrT="[Text]"/>
      <dgm:spPr/>
      <dgm:t>
        <a:bodyPr/>
        <a:lstStyle/>
        <a:p>
          <a:r>
            <a:rPr lang="en-US"/>
            <a:t>Contributions (employer and employee) are set to begin January 1, 2026, with the first quarterly premiums due to the state on April 30, 2026</a:t>
          </a:r>
        </a:p>
      </dgm:t>
    </dgm:pt>
    <dgm:pt modelId="{BFAABDDA-16B4-477D-A636-3120136CB8D3}" type="parTrans" cxnId="{7F083D1C-FDCB-4255-BFCD-75E0FBA52F69}">
      <dgm:prSet/>
      <dgm:spPr/>
      <dgm:t>
        <a:bodyPr/>
        <a:lstStyle/>
        <a:p>
          <a:endParaRPr lang="en-US"/>
        </a:p>
      </dgm:t>
    </dgm:pt>
    <dgm:pt modelId="{160C2939-4783-4620-8294-1EFD3BE34BD0}" type="sibTrans" cxnId="{7F083D1C-FDCB-4255-BFCD-75E0FBA52F69}">
      <dgm:prSet/>
      <dgm:spPr/>
      <dgm:t>
        <a:bodyPr/>
        <a:lstStyle/>
        <a:p>
          <a:endParaRPr lang="en-US"/>
        </a:p>
      </dgm:t>
    </dgm:pt>
    <dgm:pt modelId="{974B8835-6F61-426D-A155-3E5C3AFEB76D}" type="pres">
      <dgm:prSet presAssocID="{404A4032-D67C-4CBE-94A2-0DFC33A1B897}" presName="linear" presStyleCnt="0">
        <dgm:presLayoutVars>
          <dgm:dir/>
          <dgm:animLvl val="lvl"/>
          <dgm:resizeHandles val="exact"/>
        </dgm:presLayoutVars>
      </dgm:prSet>
      <dgm:spPr/>
    </dgm:pt>
    <dgm:pt modelId="{3B48AD37-438D-44F1-B43A-C45D6D9600B4}" type="pres">
      <dgm:prSet presAssocID="{E267EBD0-5417-4447-A803-943C5A2F5E40}" presName="parentLin" presStyleCnt="0"/>
      <dgm:spPr/>
    </dgm:pt>
    <dgm:pt modelId="{F3C2C220-EA25-4691-9110-2702550FBB6C}" type="pres">
      <dgm:prSet presAssocID="{E267EBD0-5417-4447-A803-943C5A2F5E40}" presName="parentLeftMargin" presStyleLbl="node1" presStyleIdx="0" presStyleCnt="3"/>
      <dgm:spPr/>
    </dgm:pt>
    <dgm:pt modelId="{2C040A22-2F01-42B9-87D8-A54793A25C59}" type="pres">
      <dgm:prSet presAssocID="{E267EBD0-5417-4447-A803-943C5A2F5E40}" presName="parentText" presStyleLbl="node1" presStyleIdx="0" presStyleCnt="3">
        <dgm:presLayoutVars>
          <dgm:chMax val="0"/>
          <dgm:bulletEnabled val="1"/>
        </dgm:presLayoutVars>
      </dgm:prSet>
      <dgm:spPr/>
    </dgm:pt>
    <dgm:pt modelId="{26423CBA-F7C9-43D3-8E5F-5383FF264D60}" type="pres">
      <dgm:prSet presAssocID="{E267EBD0-5417-4447-A803-943C5A2F5E40}" presName="negativeSpace" presStyleCnt="0"/>
      <dgm:spPr/>
    </dgm:pt>
    <dgm:pt modelId="{4D03D7F6-BABE-4FAF-A540-8CFD064B6409}" type="pres">
      <dgm:prSet presAssocID="{E267EBD0-5417-4447-A803-943C5A2F5E40}" presName="childText" presStyleLbl="conFgAcc1" presStyleIdx="0" presStyleCnt="3">
        <dgm:presLayoutVars>
          <dgm:bulletEnabled val="1"/>
        </dgm:presLayoutVars>
      </dgm:prSet>
      <dgm:spPr/>
    </dgm:pt>
    <dgm:pt modelId="{61DC2243-AD9D-489A-93CC-AB010E1102CB}" type="pres">
      <dgm:prSet presAssocID="{797A4E04-AE8D-4113-8C78-B3866D9078D2}" presName="spaceBetweenRectangles" presStyleCnt="0"/>
      <dgm:spPr/>
    </dgm:pt>
    <dgm:pt modelId="{B6BCE41B-2E79-4C05-AB3A-8DE03281BDEC}" type="pres">
      <dgm:prSet presAssocID="{D58E3916-1CFA-4D8E-9C84-E74341D91CE5}" presName="parentLin" presStyleCnt="0"/>
      <dgm:spPr/>
    </dgm:pt>
    <dgm:pt modelId="{9CF2E3AD-21F9-4606-8FE6-F2FD1FECF79A}" type="pres">
      <dgm:prSet presAssocID="{D58E3916-1CFA-4D8E-9C84-E74341D91CE5}" presName="parentLeftMargin" presStyleLbl="node1" presStyleIdx="0" presStyleCnt="3"/>
      <dgm:spPr/>
    </dgm:pt>
    <dgm:pt modelId="{C80F3D89-FBCC-4052-8497-646FF69FD087}" type="pres">
      <dgm:prSet presAssocID="{D58E3916-1CFA-4D8E-9C84-E74341D91CE5}" presName="parentText" presStyleLbl="node1" presStyleIdx="1" presStyleCnt="3">
        <dgm:presLayoutVars>
          <dgm:chMax val="0"/>
          <dgm:bulletEnabled val="1"/>
        </dgm:presLayoutVars>
      </dgm:prSet>
      <dgm:spPr/>
    </dgm:pt>
    <dgm:pt modelId="{3B231ED4-DC33-4100-8890-BAFB7721AEA5}" type="pres">
      <dgm:prSet presAssocID="{D58E3916-1CFA-4D8E-9C84-E74341D91CE5}" presName="negativeSpace" presStyleCnt="0"/>
      <dgm:spPr/>
    </dgm:pt>
    <dgm:pt modelId="{796CCE24-4FBC-42FA-ACD7-2D8F5B5958C9}" type="pres">
      <dgm:prSet presAssocID="{D58E3916-1CFA-4D8E-9C84-E74341D91CE5}" presName="childText" presStyleLbl="conFgAcc1" presStyleIdx="1" presStyleCnt="3">
        <dgm:presLayoutVars>
          <dgm:bulletEnabled val="1"/>
        </dgm:presLayoutVars>
      </dgm:prSet>
      <dgm:spPr/>
    </dgm:pt>
    <dgm:pt modelId="{011DC23F-C338-4A1D-86A4-1D6FC5D40B02}" type="pres">
      <dgm:prSet presAssocID="{36EFB345-5E1B-401A-921E-C16106757D3B}" presName="spaceBetweenRectangles" presStyleCnt="0"/>
      <dgm:spPr/>
    </dgm:pt>
    <dgm:pt modelId="{46F8D02C-8756-4A3A-8DFA-14D355BB6069}" type="pres">
      <dgm:prSet presAssocID="{86F2C710-DA4D-40A1-B3F5-AFA78AF494EF}" presName="parentLin" presStyleCnt="0"/>
      <dgm:spPr/>
    </dgm:pt>
    <dgm:pt modelId="{D65ABDD5-B98A-47B9-8EDB-B7A7F55B5ECC}" type="pres">
      <dgm:prSet presAssocID="{86F2C710-DA4D-40A1-B3F5-AFA78AF494EF}" presName="parentLeftMargin" presStyleLbl="node1" presStyleIdx="1" presStyleCnt="3"/>
      <dgm:spPr/>
    </dgm:pt>
    <dgm:pt modelId="{1F897454-F873-48C9-9A3C-88BF4105CF1C}" type="pres">
      <dgm:prSet presAssocID="{86F2C710-DA4D-40A1-B3F5-AFA78AF494EF}" presName="parentText" presStyleLbl="node1" presStyleIdx="2" presStyleCnt="3">
        <dgm:presLayoutVars>
          <dgm:chMax val="0"/>
          <dgm:bulletEnabled val="1"/>
        </dgm:presLayoutVars>
      </dgm:prSet>
      <dgm:spPr/>
    </dgm:pt>
    <dgm:pt modelId="{8DBA0F52-6259-4B31-BDCB-DC48B3B7DF6A}" type="pres">
      <dgm:prSet presAssocID="{86F2C710-DA4D-40A1-B3F5-AFA78AF494EF}" presName="negativeSpace" presStyleCnt="0"/>
      <dgm:spPr/>
    </dgm:pt>
    <dgm:pt modelId="{7D06813E-8908-4A5D-9AC7-78192B23E39A}" type="pres">
      <dgm:prSet presAssocID="{86F2C710-DA4D-40A1-B3F5-AFA78AF494EF}" presName="childText" presStyleLbl="conFgAcc1" presStyleIdx="2" presStyleCnt="3" custLinFactNeighborY="13363">
        <dgm:presLayoutVars>
          <dgm:bulletEnabled val="1"/>
        </dgm:presLayoutVars>
      </dgm:prSet>
      <dgm:spPr/>
    </dgm:pt>
  </dgm:ptLst>
  <dgm:cxnLst>
    <dgm:cxn modelId="{2BD3BA0C-B251-4709-8708-6E00656A0A75}" type="presOf" srcId="{404A4032-D67C-4CBE-94A2-0DFC33A1B897}" destId="{974B8835-6F61-426D-A155-3E5C3AFEB76D}" srcOrd="0" destOrd="0" presId="urn:microsoft.com/office/officeart/2005/8/layout/list1"/>
    <dgm:cxn modelId="{6510E211-1390-4EA2-B66C-01B221DC73CE}" type="presOf" srcId="{E267EBD0-5417-4447-A803-943C5A2F5E40}" destId="{F3C2C220-EA25-4691-9110-2702550FBB6C}" srcOrd="0" destOrd="0" presId="urn:microsoft.com/office/officeart/2005/8/layout/list1"/>
    <dgm:cxn modelId="{7F083D1C-FDCB-4255-BFCD-75E0FBA52F69}" srcId="{E267EBD0-5417-4447-A803-943C5A2F5E40}" destId="{AE2EDF76-8F5E-43A1-A836-00AB0A0C9988}" srcOrd="1" destOrd="0" parTransId="{BFAABDDA-16B4-477D-A636-3120136CB8D3}" sibTransId="{160C2939-4783-4620-8294-1EFD3BE34BD0}"/>
    <dgm:cxn modelId="{D07B7024-43A8-4509-AA9E-F51EB1BF1EF4}" srcId="{D58E3916-1CFA-4D8E-9C84-E74341D91CE5}" destId="{962874D7-4CEB-465C-87B7-F2B8CBEC6E19}" srcOrd="0" destOrd="0" parTransId="{3B7798B6-8E93-422C-8B57-6C3680DCAA96}" sibTransId="{B44F3E36-BCE9-42FA-8D96-4C5C18B68BBA}"/>
    <dgm:cxn modelId="{E8C2242D-D2E8-4925-90F7-157DC1BDEBF2}" srcId="{404A4032-D67C-4CBE-94A2-0DFC33A1B897}" destId="{D58E3916-1CFA-4D8E-9C84-E74341D91CE5}" srcOrd="1" destOrd="0" parTransId="{7D34DBE0-F968-41E5-82BC-6597AAD2D55B}" sibTransId="{36EFB345-5E1B-401A-921E-C16106757D3B}"/>
    <dgm:cxn modelId="{0703243E-9EBE-4452-AB5C-574212F47A8C}" type="presOf" srcId="{AE2EDF76-8F5E-43A1-A836-00AB0A0C9988}" destId="{4D03D7F6-BABE-4FAF-A540-8CFD064B6409}" srcOrd="0" destOrd="1" presId="urn:microsoft.com/office/officeart/2005/8/layout/list1"/>
    <dgm:cxn modelId="{FC5C0764-FB80-43D6-B72D-9E5CA1A94FC9}" type="presOf" srcId="{D58E3916-1CFA-4D8E-9C84-E74341D91CE5}" destId="{9CF2E3AD-21F9-4606-8FE6-F2FD1FECF79A}" srcOrd="0" destOrd="0" presId="urn:microsoft.com/office/officeart/2005/8/layout/list1"/>
    <dgm:cxn modelId="{BA2A186C-1BD9-4181-BD82-02DDB4B66451}" srcId="{E267EBD0-5417-4447-A803-943C5A2F5E40}" destId="{127DB239-3726-4DB2-A206-C14FBCA3C6E8}" srcOrd="0" destOrd="0" parTransId="{C26DB605-0109-4CE0-9F4E-DECCA55D2059}" sibTransId="{62F7E626-11F4-42E8-812F-5910A77D9716}"/>
    <dgm:cxn modelId="{E1F4DC57-13C4-4B73-B16D-39F97C15E4F9}" type="presOf" srcId="{962874D7-4CEB-465C-87B7-F2B8CBEC6E19}" destId="{796CCE24-4FBC-42FA-ACD7-2D8F5B5958C9}" srcOrd="0" destOrd="0" presId="urn:microsoft.com/office/officeart/2005/8/layout/list1"/>
    <dgm:cxn modelId="{354AD098-4936-44D2-B11E-3BB621D281A6}" srcId="{86F2C710-DA4D-40A1-B3F5-AFA78AF494EF}" destId="{5188BB8F-4EB0-456F-A20C-454C3E94F295}" srcOrd="0" destOrd="0" parTransId="{FAD3783E-A71F-4304-A599-F52979B17A87}" sibTransId="{FE463815-5A49-4FB7-964F-1E888C2DDE99}"/>
    <dgm:cxn modelId="{2783939D-CF68-43D3-B742-269FD1177B8F}" type="presOf" srcId="{5188BB8F-4EB0-456F-A20C-454C3E94F295}" destId="{7D06813E-8908-4A5D-9AC7-78192B23E39A}" srcOrd="0" destOrd="0" presId="urn:microsoft.com/office/officeart/2005/8/layout/list1"/>
    <dgm:cxn modelId="{43D8AFA2-3963-4475-879D-10E3CFDE959E}" type="presOf" srcId="{86F2C710-DA4D-40A1-B3F5-AFA78AF494EF}" destId="{1F897454-F873-48C9-9A3C-88BF4105CF1C}" srcOrd="1" destOrd="0" presId="urn:microsoft.com/office/officeart/2005/8/layout/list1"/>
    <dgm:cxn modelId="{0807BBA3-DB5E-4649-9A1B-891CA90B0294}" srcId="{404A4032-D67C-4CBE-94A2-0DFC33A1B897}" destId="{86F2C710-DA4D-40A1-B3F5-AFA78AF494EF}" srcOrd="2" destOrd="0" parTransId="{7ADCF800-73F9-46F6-BEB7-683E35C47821}" sibTransId="{28D49E23-185B-4526-A622-D859F47FCEE2}"/>
    <dgm:cxn modelId="{2243DCA9-4801-40C6-8808-5CAF9DC54005}" type="presOf" srcId="{86F2C710-DA4D-40A1-B3F5-AFA78AF494EF}" destId="{D65ABDD5-B98A-47B9-8EDB-B7A7F55B5ECC}" srcOrd="0" destOrd="0" presId="urn:microsoft.com/office/officeart/2005/8/layout/list1"/>
    <dgm:cxn modelId="{EF5EB9B5-F1B6-447A-B435-6127DF74F165}" type="presOf" srcId="{127DB239-3726-4DB2-A206-C14FBCA3C6E8}" destId="{4D03D7F6-BABE-4FAF-A540-8CFD064B6409}" srcOrd="0" destOrd="0" presId="urn:microsoft.com/office/officeart/2005/8/layout/list1"/>
    <dgm:cxn modelId="{1F9645D0-2837-4D9F-B8BD-3C89E87A7440}" type="presOf" srcId="{E267EBD0-5417-4447-A803-943C5A2F5E40}" destId="{2C040A22-2F01-42B9-87D8-A54793A25C59}" srcOrd="1" destOrd="0" presId="urn:microsoft.com/office/officeart/2005/8/layout/list1"/>
    <dgm:cxn modelId="{FFD191E7-5274-4759-B40F-FDA546AF7E29}" srcId="{404A4032-D67C-4CBE-94A2-0DFC33A1B897}" destId="{E267EBD0-5417-4447-A803-943C5A2F5E40}" srcOrd="0" destOrd="0" parTransId="{6AB46BC0-1A7B-4D07-988F-8AB541979402}" sibTransId="{797A4E04-AE8D-4113-8C78-B3866D9078D2}"/>
    <dgm:cxn modelId="{21AF99EC-F5B7-428E-80C0-0CE1E0B67C7A}" type="presOf" srcId="{D58E3916-1CFA-4D8E-9C84-E74341D91CE5}" destId="{C80F3D89-FBCC-4052-8497-646FF69FD087}" srcOrd="1" destOrd="0" presId="urn:microsoft.com/office/officeart/2005/8/layout/list1"/>
    <dgm:cxn modelId="{5C75C956-CDA2-4E36-BF2C-79B484E615B1}" type="presParOf" srcId="{974B8835-6F61-426D-A155-3E5C3AFEB76D}" destId="{3B48AD37-438D-44F1-B43A-C45D6D9600B4}" srcOrd="0" destOrd="0" presId="urn:microsoft.com/office/officeart/2005/8/layout/list1"/>
    <dgm:cxn modelId="{110515E7-5500-4A08-B707-D9656779E1C7}" type="presParOf" srcId="{3B48AD37-438D-44F1-B43A-C45D6D9600B4}" destId="{F3C2C220-EA25-4691-9110-2702550FBB6C}" srcOrd="0" destOrd="0" presId="urn:microsoft.com/office/officeart/2005/8/layout/list1"/>
    <dgm:cxn modelId="{86DED519-CB61-4F0E-B2F6-2D9F01E03B60}" type="presParOf" srcId="{3B48AD37-438D-44F1-B43A-C45D6D9600B4}" destId="{2C040A22-2F01-42B9-87D8-A54793A25C59}" srcOrd="1" destOrd="0" presId="urn:microsoft.com/office/officeart/2005/8/layout/list1"/>
    <dgm:cxn modelId="{F4AD004E-FE16-4C27-A798-9CDCC4F9F094}" type="presParOf" srcId="{974B8835-6F61-426D-A155-3E5C3AFEB76D}" destId="{26423CBA-F7C9-43D3-8E5F-5383FF264D60}" srcOrd="1" destOrd="0" presId="urn:microsoft.com/office/officeart/2005/8/layout/list1"/>
    <dgm:cxn modelId="{8F20974B-D68B-46E6-A5E9-7C8D07F5F882}" type="presParOf" srcId="{974B8835-6F61-426D-A155-3E5C3AFEB76D}" destId="{4D03D7F6-BABE-4FAF-A540-8CFD064B6409}" srcOrd="2" destOrd="0" presId="urn:microsoft.com/office/officeart/2005/8/layout/list1"/>
    <dgm:cxn modelId="{D84E491B-A8DD-4A0E-9C0C-B460FF6F0A5C}" type="presParOf" srcId="{974B8835-6F61-426D-A155-3E5C3AFEB76D}" destId="{61DC2243-AD9D-489A-93CC-AB010E1102CB}" srcOrd="3" destOrd="0" presId="urn:microsoft.com/office/officeart/2005/8/layout/list1"/>
    <dgm:cxn modelId="{9E742A21-6946-4565-94B2-C663E3B9C92F}" type="presParOf" srcId="{974B8835-6F61-426D-A155-3E5C3AFEB76D}" destId="{B6BCE41B-2E79-4C05-AB3A-8DE03281BDEC}" srcOrd="4" destOrd="0" presId="urn:microsoft.com/office/officeart/2005/8/layout/list1"/>
    <dgm:cxn modelId="{FC561218-3C6A-414C-AACC-D8358D88F511}" type="presParOf" srcId="{B6BCE41B-2E79-4C05-AB3A-8DE03281BDEC}" destId="{9CF2E3AD-21F9-4606-8FE6-F2FD1FECF79A}" srcOrd="0" destOrd="0" presId="urn:microsoft.com/office/officeart/2005/8/layout/list1"/>
    <dgm:cxn modelId="{E5EA2374-D965-4546-8459-F5B54C311E7E}" type="presParOf" srcId="{B6BCE41B-2E79-4C05-AB3A-8DE03281BDEC}" destId="{C80F3D89-FBCC-4052-8497-646FF69FD087}" srcOrd="1" destOrd="0" presId="urn:microsoft.com/office/officeart/2005/8/layout/list1"/>
    <dgm:cxn modelId="{FB996DF8-376D-49A3-8C00-65E206BED0E9}" type="presParOf" srcId="{974B8835-6F61-426D-A155-3E5C3AFEB76D}" destId="{3B231ED4-DC33-4100-8890-BAFB7721AEA5}" srcOrd="5" destOrd="0" presId="urn:microsoft.com/office/officeart/2005/8/layout/list1"/>
    <dgm:cxn modelId="{03CEAB70-09E0-4460-B947-15FC9036B7F5}" type="presParOf" srcId="{974B8835-6F61-426D-A155-3E5C3AFEB76D}" destId="{796CCE24-4FBC-42FA-ACD7-2D8F5B5958C9}" srcOrd="6" destOrd="0" presId="urn:microsoft.com/office/officeart/2005/8/layout/list1"/>
    <dgm:cxn modelId="{78DCB452-465D-4AC2-8346-6D03C016824A}" type="presParOf" srcId="{974B8835-6F61-426D-A155-3E5C3AFEB76D}" destId="{011DC23F-C338-4A1D-86A4-1D6FC5D40B02}" srcOrd="7" destOrd="0" presId="urn:microsoft.com/office/officeart/2005/8/layout/list1"/>
    <dgm:cxn modelId="{EEC1B7A1-392D-445A-867F-D8D4C8016C52}" type="presParOf" srcId="{974B8835-6F61-426D-A155-3E5C3AFEB76D}" destId="{46F8D02C-8756-4A3A-8DFA-14D355BB6069}" srcOrd="8" destOrd="0" presId="urn:microsoft.com/office/officeart/2005/8/layout/list1"/>
    <dgm:cxn modelId="{A2DEB400-062C-442F-AAF8-3AFED2BE7B05}" type="presParOf" srcId="{46F8D02C-8756-4A3A-8DFA-14D355BB6069}" destId="{D65ABDD5-B98A-47B9-8EDB-B7A7F55B5ECC}" srcOrd="0" destOrd="0" presId="urn:microsoft.com/office/officeart/2005/8/layout/list1"/>
    <dgm:cxn modelId="{9B7DBA3C-80B5-43BB-9652-1E21C5C329B0}" type="presParOf" srcId="{46F8D02C-8756-4A3A-8DFA-14D355BB6069}" destId="{1F897454-F873-48C9-9A3C-88BF4105CF1C}" srcOrd="1" destOrd="0" presId="urn:microsoft.com/office/officeart/2005/8/layout/list1"/>
    <dgm:cxn modelId="{5109BA2E-A323-4F97-9EB4-84B6DD6D939E}" type="presParOf" srcId="{974B8835-6F61-426D-A155-3E5C3AFEB76D}" destId="{8DBA0F52-6259-4B31-BDCB-DC48B3B7DF6A}" srcOrd="9" destOrd="0" presId="urn:microsoft.com/office/officeart/2005/8/layout/list1"/>
    <dgm:cxn modelId="{328BED3A-B7B7-43CF-A274-ADADD3A0BEC4}" type="presParOf" srcId="{974B8835-6F61-426D-A155-3E5C3AFEB76D}" destId="{7D06813E-8908-4A5D-9AC7-78192B23E39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2E0BBD-6C30-46B4-A324-BA22EE1510BB}"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36924AD7-90A6-44BF-A014-9CA428416360}">
      <dgm:prSet custT="1"/>
      <dgm:spPr/>
      <dgm:t>
        <a:bodyPr/>
        <a:lstStyle/>
        <a:p>
          <a:r>
            <a:rPr lang="en-US" sz="2800" b="1" i="0" u="sng" baseline="0" dirty="0"/>
            <a:t>Direct Benefits:</a:t>
          </a:r>
          <a:endParaRPr lang="en-US" sz="2800" dirty="0"/>
        </a:p>
      </dgm:t>
    </dgm:pt>
    <dgm:pt modelId="{5ABC8771-28CB-4872-87D5-C4E2AEA58682}" type="parTrans" cxnId="{0C938FFC-492E-4AAA-9746-775ECCEC0AA7}">
      <dgm:prSet/>
      <dgm:spPr/>
      <dgm:t>
        <a:bodyPr/>
        <a:lstStyle/>
        <a:p>
          <a:endParaRPr lang="en-US"/>
        </a:p>
      </dgm:t>
    </dgm:pt>
    <dgm:pt modelId="{D29A7853-8EE7-4FCE-A6F3-829F9FAFF0F2}" type="sibTrans" cxnId="{0C938FFC-492E-4AAA-9746-775ECCEC0AA7}">
      <dgm:prSet/>
      <dgm:spPr/>
      <dgm:t>
        <a:bodyPr/>
        <a:lstStyle/>
        <a:p>
          <a:endParaRPr lang="en-US"/>
        </a:p>
      </dgm:t>
    </dgm:pt>
    <dgm:pt modelId="{1B496878-582F-4CE8-8559-7D184A662B97}">
      <dgm:prSet custT="1"/>
      <dgm:spPr/>
      <dgm:t>
        <a:bodyPr/>
        <a:lstStyle/>
        <a:p>
          <a:r>
            <a:rPr lang="en-US" sz="2000" b="0" i="0" baseline="0" dirty="0"/>
            <a:t>E: </a:t>
          </a:r>
          <a:r>
            <a:rPr lang="en-US" sz="2000" b="0" i="0" baseline="0" dirty="0">
              <a:hlinkClick xmlns:r="http://schemas.openxmlformats.org/officeDocument/2006/relationships" r:id="rId1"/>
            </a:rPr>
            <a:t>agentsupport@directbenefits.com</a:t>
          </a:r>
          <a:endParaRPr lang="en-US" sz="2000" dirty="0"/>
        </a:p>
      </dgm:t>
    </dgm:pt>
    <dgm:pt modelId="{7E54C890-91C9-41C3-A0ED-644CEE1586C1}" type="parTrans" cxnId="{0CBFD471-C47C-4931-9F73-DE595D7C7BB5}">
      <dgm:prSet/>
      <dgm:spPr/>
      <dgm:t>
        <a:bodyPr/>
        <a:lstStyle/>
        <a:p>
          <a:endParaRPr lang="en-US"/>
        </a:p>
      </dgm:t>
    </dgm:pt>
    <dgm:pt modelId="{6FF7FA78-4105-4F7A-9432-EC2BE783523F}" type="sibTrans" cxnId="{0CBFD471-C47C-4931-9F73-DE595D7C7BB5}">
      <dgm:prSet/>
      <dgm:spPr/>
      <dgm:t>
        <a:bodyPr/>
        <a:lstStyle/>
        <a:p>
          <a:endParaRPr lang="en-US"/>
        </a:p>
      </dgm:t>
    </dgm:pt>
    <dgm:pt modelId="{86F1E7FB-5024-4E47-94C1-F14A53AE8F5F}">
      <dgm:prSet custT="1"/>
      <dgm:spPr/>
      <dgm:t>
        <a:bodyPr/>
        <a:lstStyle/>
        <a:p>
          <a:r>
            <a:rPr lang="en-US" sz="2000" b="0" i="0" baseline="0" dirty="0"/>
            <a:t>P: 800-620-5010, Option 5</a:t>
          </a:r>
          <a:endParaRPr lang="en-US" sz="2000" dirty="0"/>
        </a:p>
      </dgm:t>
    </dgm:pt>
    <dgm:pt modelId="{9B6ED4A4-D757-4077-BEC8-DD47FA58B36A}" type="parTrans" cxnId="{3470B59B-7EC6-428B-915F-4E1715369CCB}">
      <dgm:prSet/>
      <dgm:spPr/>
      <dgm:t>
        <a:bodyPr/>
        <a:lstStyle/>
        <a:p>
          <a:endParaRPr lang="en-US"/>
        </a:p>
      </dgm:t>
    </dgm:pt>
    <dgm:pt modelId="{D0A24A1E-EE17-4ABA-93B8-6847539D9A38}" type="sibTrans" cxnId="{3470B59B-7EC6-428B-915F-4E1715369CCB}">
      <dgm:prSet/>
      <dgm:spPr/>
      <dgm:t>
        <a:bodyPr/>
        <a:lstStyle/>
        <a:p>
          <a:endParaRPr lang="en-US"/>
        </a:p>
      </dgm:t>
    </dgm:pt>
    <dgm:pt modelId="{FC7E27A5-9262-4E45-AD05-6131FA35F467}">
      <dgm:prSet custT="1"/>
      <dgm:spPr/>
      <dgm:t>
        <a:bodyPr/>
        <a:lstStyle/>
        <a:p>
          <a:r>
            <a:rPr lang="en-US" sz="2000" i="1" u="sng" dirty="0"/>
            <a:t>Agent Resource Center</a:t>
          </a:r>
          <a:r>
            <a:rPr lang="en-US" sz="2000" i="1" dirty="0"/>
            <a:t>:</a:t>
          </a:r>
          <a:endParaRPr lang="en-US" sz="2000" dirty="0"/>
        </a:p>
      </dgm:t>
    </dgm:pt>
    <dgm:pt modelId="{7E52B8BB-B88A-4E42-A201-437786318C40}" type="parTrans" cxnId="{8CD303C8-ABE7-452F-9676-1459FC4CB3DC}">
      <dgm:prSet/>
      <dgm:spPr/>
      <dgm:t>
        <a:bodyPr/>
        <a:lstStyle/>
        <a:p>
          <a:endParaRPr lang="en-US"/>
        </a:p>
      </dgm:t>
    </dgm:pt>
    <dgm:pt modelId="{37AFB2DC-B6E9-4925-B752-6379D741A749}" type="sibTrans" cxnId="{8CD303C8-ABE7-452F-9676-1459FC4CB3DC}">
      <dgm:prSet/>
      <dgm:spPr/>
      <dgm:t>
        <a:bodyPr/>
        <a:lstStyle/>
        <a:p>
          <a:endParaRPr lang="en-US"/>
        </a:p>
      </dgm:t>
    </dgm:pt>
    <dgm:pt modelId="{50833BAC-407B-4869-8D5E-3694A213DDB9}">
      <dgm:prSet custT="1"/>
      <dgm:spPr/>
      <dgm:t>
        <a:bodyPr/>
        <a:lstStyle/>
        <a:p>
          <a:r>
            <a:rPr lang="en-US" sz="1600" i="1" dirty="0"/>
            <a:t> </a:t>
          </a:r>
          <a:r>
            <a:rPr lang="en-US" sz="1600" dirty="0">
              <a:hlinkClick xmlns:r="http://schemas.openxmlformats.org/officeDocument/2006/relationships" r:id="rId2"/>
            </a:rPr>
            <a:t>https://agent.directbenefits.com/paid-family-medical-leave-minnesota</a:t>
          </a:r>
          <a:endParaRPr lang="en-US" sz="1600" dirty="0"/>
        </a:p>
      </dgm:t>
    </dgm:pt>
    <dgm:pt modelId="{0A9F84D8-1AB0-4D98-B29C-6842E8506B39}" type="parTrans" cxnId="{3E509485-BCBE-4290-852D-B4166C4891B5}">
      <dgm:prSet/>
      <dgm:spPr/>
      <dgm:t>
        <a:bodyPr/>
        <a:lstStyle/>
        <a:p>
          <a:endParaRPr lang="en-US"/>
        </a:p>
      </dgm:t>
    </dgm:pt>
    <dgm:pt modelId="{6F90D139-5047-4FBE-BD2D-9E6E891472C4}" type="sibTrans" cxnId="{3E509485-BCBE-4290-852D-B4166C4891B5}">
      <dgm:prSet/>
      <dgm:spPr/>
      <dgm:t>
        <a:bodyPr/>
        <a:lstStyle/>
        <a:p>
          <a:endParaRPr lang="en-US"/>
        </a:p>
      </dgm:t>
    </dgm:pt>
    <dgm:pt modelId="{D7578EEC-971E-4524-BDDC-2626CFEA7B23}" type="pres">
      <dgm:prSet presAssocID="{152E0BBD-6C30-46B4-A324-BA22EE1510BB}" presName="linear" presStyleCnt="0">
        <dgm:presLayoutVars>
          <dgm:animLvl val="lvl"/>
          <dgm:resizeHandles val="exact"/>
        </dgm:presLayoutVars>
      </dgm:prSet>
      <dgm:spPr/>
    </dgm:pt>
    <dgm:pt modelId="{183CA9ED-E91A-49B5-B13A-AB9C440E1B70}" type="pres">
      <dgm:prSet presAssocID="{36924AD7-90A6-44BF-A014-9CA428416360}" presName="parentText" presStyleLbl="node1" presStyleIdx="0" presStyleCnt="1" custLinFactNeighborY="-60451">
        <dgm:presLayoutVars>
          <dgm:chMax val="0"/>
          <dgm:bulletEnabled val="1"/>
        </dgm:presLayoutVars>
      </dgm:prSet>
      <dgm:spPr/>
    </dgm:pt>
    <dgm:pt modelId="{B6D46232-F581-4F32-BB0C-FEF9033DFB0D}" type="pres">
      <dgm:prSet presAssocID="{36924AD7-90A6-44BF-A014-9CA428416360}" presName="childText" presStyleLbl="revTx" presStyleIdx="0" presStyleCnt="1" custLinFactNeighborY="-47706">
        <dgm:presLayoutVars>
          <dgm:bulletEnabled val="1"/>
        </dgm:presLayoutVars>
      </dgm:prSet>
      <dgm:spPr/>
    </dgm:pt>
  </dgm:ptLst>
  <dgm:cxnLst>
    <dgm:cxn modelId="{4BEC6C2D-C23B-4E64-89DB-1D1E22E571F7}" type="presOf" srcId="{152E0BBD-6C30-46B4-A324-BA22EE1510BB}" destId="{D7578EEC-971E-4524-BDDC-2626CFEA7B23}" srcOrd="0" destOrd="0" presId="urn:microsoft.com/office/officeart/2005/8/layout/vList2"/>
    <dgm:cxn modelId="{BE9B4A43-554B-4274-9C0B-D88DA42AB091}" type="presOf" srcId="{36924AD7-90A6-44BF-A014-9CA428416360}" destId="{183CA9ED-E91A-49B5-B13A-AB9C440E1B70}" srcOrd="0" destOrd="0" presId="urn:microsoft.com/office/officeart/2005/8/layout/vList2"/>
    <dgm:cxn modelId="{0CBFD471-C47C-4931-9F73-DE595D7C7BB5}" srcId="{36924AD7-90A6-44BF-A014-9CA428416360}" destId="{1B496878-582F-4CE8-8559-7D184A662B97}" srcOrd="0" destOrd="0" parTransId="{7E54C890-91C9-41C3-A0ED-644CEE1586C1}" sibTransId="{6FF7FA78-4105-4F7A-9432-EC2BE783523F}"/>
    <dgm:cxn modelId="{D940107D-8F4B-48A0-ADDB-75F9B9A804C9}" type="presOf" srcId="{1B496878-582F-4CE8-8559-7D184A662B97}" destId="{B6D46232-F581-4F32-BB0C-FEF9033DFB0D}" srcOrd="0" destOrd="0" presId="urn:microsoft.com/office/officeart/2005/8/layout/vList2"/>
    <dgm:cxn modelId="{27E7EE7D-069D-4BB5-AB8B-3AFBA445C576}" type="presOf" srcId="{86F1E7FB-5024-4E47-94C1-F14A53AE8F5F}" destId="{B6D46232-F581-4F32-BB0C-FEF9033DFB0D}" srcOrd="0" destOrd="1" presId="urn:microsoft.com/office/officeart/2005/8/layout/vList2"/>
    <dgm:cxn modelId="{3E509485-BCBE-4290-852D-B4166C4891B5}" srcId="{FC7E27A5-9262-4E45-AD05-6131FA35F467}" destId="{50833BAC-407B-4869-8D5E-3694A213DDB9}" srcOrd="0" destOrd="0" parTransId="{0A9F84D8-1AB0-4D98-B29C-6842E8506B39}" sibTransId="{6F90D139-5047-4FBE-BD2D-9E6E891472C4}"/>
    <dgm:cxn modelId="{3470B59B-7EC6-428B-915F-4E1715369CCB}" srcId="{36924AD7-90A6-44BF-A014-9CA428416360}" destId="{86F1E7FB-5024-4E47-94C1-F14A53AE8F5F}" srcOrd="1" destOrd="0" parTransId="{9B6ED4A4-D757-4077-BEC8-DD47FA58B36A}" sibTransId="{D0A24A1E-EE17-4ABA-93B8-6847539D9A38}"/>
    <dgm:cxn modelId="{0206809E-915A-435F-9FCF-EABD4A33B5EB}" type="presOf" srcId="{FC7E27A5-9262-4E45-AD05-6131FA35F467}" destId="{B6D46232-F581-4F32-BB0C-FEF9033DFB0D}" srcOrd="0" destOrd="2" presId="urn:microsoft.com/office/officeart/2005/8/layout/vList2"/>
    <dgm:cxn modelId="{8CD303C8-ABE7-452F-9676-1459FC4CB3DC}" srcId="{36924AD7-90A6-44BF-A014-9CA428416360}" destId="{FC7E27A5-9262-4E45-AD05-6131FA35F467}" srcOrd="2" destOrd="0" parTransId="{7E52B8BB-B88A-4E42-A201-437786318C40}" sibTransId="{37AFB2DC-B6E9-4925-B752-6379D741A749}"/>
    <dgm:cxn modelId="{CDBC32DF-AFF1-4426-9D81-4F497EEC093C}" type="presOf" srcId="{50833BAC-407B-4869-8D5E-3694A213DDB9}" destId="{B6D46232-F581-4F32-BB0C-FEF9033DFB0D}" srcOrd="0" destOrd="3" presId="urn:microsoft.com/office/officeart/2005/8/layout/vList2"/>
    <dgm:cxn modelId="{0C938FFC-492E-4AAA-9746-775ECCEC0AA7}" srcId="{152E0BBD-6C30-46B4-A324-BA22EE1510BB}" destId="{36924AD7-90A6-44BF-A014-9CA428416360}" srcOrd="0" destOrd="0" parTransId="{5ABC8771-28CB-4872-87D5-C4E2AEA58682}" sibTransId="{D29A7853-8EE7-4FCE-A6F3-829F9FAFF0F2}"/>
    <dgm:cxn modelId="{FB0DCE14-333E-4EA9-970B-D235B1D69E56}" type="presParOf" srcId="{D7578EEC-971E-4524-BDDC-2626CFEA7B23}" destId="{183CA9ED-E91A-49B5-B13A-AB9C440E1B70}" srcOrd="0" destOrd="0" presId="urn:microsoft.com/office/officeart/2005/8/layout/vList2"/>
    <dgm:cxn modelId="{CEBAA969-05AF-44AA-BCB1-4A1E84C895AA}" type="presParOf" srcId="{D7578EEC-971E-4524-BDDC-2626CFEA7B23}" destId="{B6D46232-F581-4F32-BB0C-FEF9033DFB0D}"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3D7F6-BABE-4FAF-A540-8CFD064B6409}">
      <dsp:nvSpPr>
        <dsp:cNvPr id="0" name=""/>
        <dsp:cNvSpPr/>
      </dsp:nvSpPr>
      <dsp:spPr>
        <a:xfrm>
          <a:off x="0" y="272942"/>
          <a:ext cx="8639549" cy="1386000"/>
        </a:xfrm>
        <a:prstGeom prst="rect">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525" tIns="333248" rIns="67052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All employers will participate in the MN Paid Leave Plan as the default option, when they register with the state</a:t>
          </a:r>
        </a:p>
        <a:p>
          <a:pPr marL="171450" lvl="1" indent="-171450" algn="l" defTabSz="711200">
            <a:lnSpc>
              <a:spcPct val="90000"/>
            </a:lnSpc>
            <a:spcBef>
              <a:spcPct val="0"/>
            </a:spcBef>
            <a:spcAft>
              <a:spcPct val="15000"/>
            </a:spcAft>
            <a:buChar char="•"/>
          </a:pPr>
          <a:r>
            <a:rPr lang="en-US" sz="1600" kern="1200"/>
            <a:t>Contributions (employer and employee) are set to begin January 1, 2026, with the first quarterly premiums due to the state on April 30, 2026</a:t>
          </a:r>
        </a:p>
      </dsp:txBody>
      <dsp:txXfrm>
        <a:off x="0" y="272942"/>
        <a:ext cx="8639549" cy="1386000"/>
      </dsp:txXfrm>
    </dsp:sp>
    <dsp:sp modelId="{2C040A22-2F01-42B9-87D8-A54793A25C59}">
      <dsp:nvSpPr>
        <dsp:cNvPr id="0" name=""/>
        <dsp:cNvSpPr/>
      </dsp:nvSpPr>
      <dsp:spPr>
        <a:xfrm>
          <a:off x="431977" y="36782"/>
          <a:ext cx="6047684" cy="472320"/>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588" tIns="0" rIns="228588" bIns="0" numCol="1" spcCol="1270" anchor="ctr" anchorCtr="0">
          <a:noAutofit/>
        </a:bodyPr>
        <a:lstStyle/>
        <a:p>
          <a:pPr marL="0" lvl="0" indent="0" algn="l" defTabSz="711200">
            <a:lnSpc>
              <a:spcPct val="90000"/>
            </a:lnSpc>
            <a:spcBef>
              <a:spcPct val="0"/>
            </a:spcBef>
            <a:spcAft>
              <a:spcPct val="35000"/>
            </a:spcAft>
            <a:buNone/>
          </a:pPr>
          <a:r>
            <a:rPr lang="en-US" sz="1600" b="1" kern="1200"/>
            <a:t>State Plan</a:t>
          </a:r>
        </a:p>
      </dsp:txBody>
      <dsp:txXfrm>
        <a:off x="455034" y="59839"/>
        <a:ext cx="6001570" cy="426206"/>
      </dsp:txXfrm>
    </dsp:sp>
    <dsp:sp modelId="{796CCE24-4FBC-42FA-ACD7-2D8F5B5958C9}">
      <dsp:nvSpPr>
        <dsp:cNvPr id="0" name=""/>
        <dsp:cNvSpPr/>
      </dsp:nvSpPr>
      <dsp:spPr>
        <a:xfrm>
          <a:off x="0" y="1981503"/>
          <a:ext cx="8639549" cy="907200"/>
        </a:xfrm>
        <a:prstGeom prst="rect">
          <a:avLst/>
        </a:prstGeom>
        <a:solidFill>
          <a:schemeClr val="lt1">
            <a:alpha val="90000"/>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525" tIns="333248" rIns="67052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cs typeface="Calibri" panose="020F0502020204030204" pitchFamily="34" charset="0"/>
            </a:rPr>
            <a:t>Employers can apply for a fully-insured private plan, that is approved by the Division, and insured by an approved carrier </a:t>
          </a:r>
          <a:endParaRPr lang="en-US" sz="1600" kern="1200"/>
        </a:p>
      </dsp:txBody>
      <dsp:txXfrm>
        <a:off x="0" y="1981503"/>
        <a:ext cx="8639549" cy="907200"/>
      </dsp:txXfrm>
    </dsp:sp>
    <dsp:sp modelId="{C80F3D89-FBCC-4052-8497-646FF69FD087}">
      <dsp:nvSpPr>
        <dsp:cNvPr id="0" name=""/>
        <dsp:cNvSpPr/>
      </dsp:nvSpPr>
      <dsp:spPr>
        <a:xfrm>
          <a:off x="431977" y="1745343"/>
          <a:ext cx="6047684" cy="472320"/>
        </a:xfrm>
        <a:prstGeom prst="roundRec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588" tIns="0" rIns="228588" bIns="0" numCol="1" spcCol="1270" anchor="ctr" anchorCtr="0">
          <a:noAutofit/>
        </a:bodyPr>
        <a:lstStyle/>
        <a:p>
          <a:pPr marL="0" lvl="0" indent="0" algn="l" defTabSz="711200">
            <a:lnSpc>
              <a:spcPct val="90000"/>
            </a:lnSpc>
            <a:spcBef>
              <a:spcPct val="0"/>
            </a:spcBef>
            <a:spcAft>
              <a:spcPct val="35000"/>
            </a:spcAft>
            <a:buNone/>
          </a:pPr>
          <a:r>
            <a:rPr lang="en-US" sz="1600" b="1" kern="1200"/>
            <a:t>Private Fully-Insured Plan </a:t>
          </a:r>
        </a:p>
      </dsp:txBody>
      <dsp:txXfrm>
        <a:off x="455034" y="1768400"/>
        <a:ext cx="6001570" cy="426206"/>
      </dsp:txXfrm>
    </dsp:sp>
    <dsp:sp modelId="{7D06813E-8908-4A5D-9AC7-78192B23E39A}">
      <dsp:nvSpPr>
        <dsp:cNvPr id="0" name=""/>
        <dsp:cNvSpPr/>
      </dsp:nvSpPr>
      <dsp:spPr>
        <a:xfrm>
          <a:off x="0" y="3242821"/>
          <a:ext cx="8639549" cy="1108800"/>
        </a:xfrm>
        <a:prstGeom prst="rect">
          <a:avLst/>
        </a:prstGeom>
        <a:solidFill>
          <a:schemeClr val="lt1">
            <a:alpha val="90000"/>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525" tIns="333248" rIns="67052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cs typeface="Calibri" panose="020F0502020204030204" pitchFamily="34" charset="0"/>
            </a:rPr>
            <a:t>Employers can apply for a self-funded private plan, backed by a surety bond, that is approved by the Division and either administered by a TPA or self-administered </a:t>
          </a:r>
          <a:endParaRPr lang="en-US" sz="1600" kern="1200"/>
        </a:p>
      </dsp:txBody>
      <dsp:txXfrm>
        <a:off x="0" y="3242821"/>
        <a:ext cx="8639549" cy="1108800"/>
      </dsp:txXfrm>
    </dsp:sp>
    <dsp:sp modelId="{1F897454-F873-48C9-9A3C-88BF4105CF1C}">
      <dsp:nvSpPr>
        <dsp:cNvPr id="0" name=""/>
        <dsp:cNvSpPr/>
      </dsp:nvSpPr>
      <dsp:spPr>
        <a:xfrm>
          <a:off x="431977" y="2975103"/>
          <a:ext cx="6047684" cy="472320"/>
        </a:xfrm>
        <a:prstGeom prst="roundRect">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588" tIns="0" rIns="228588" bIns="0" numCol="1" spcCol="1270" anchor="ctr" anchorCtr="0">
          <a:noAutofit/>
        </a:bodyPr>
        <a:lstStyle/>
        <a:p>
          <a:pPr marL="0" lvl="0" indent="0" algn="l" defTabSz="711200">
            <a:lnSpc>
              <a:spcPct val="90000"/>
            </a:lnSpc>
            <a:spcBef>
              <a:spcPct val="0"/>
            </a:spcBef>
            <a:spcAft>
              <a:spcPct val="35000"/>
            </a:spcAft>
            <a:buNone/>
          </a:pPr>
          <a:r>
            <a:rPr lang="en-US" sz="1600" b="1" kern="1200">
              <a:cs typeface="Calibri" panose="020F0502020204030204" pitchFamily="34" charset="0"/>
            </a:rPr>
            <a:t>Private Self-Funded Plan</a:t>
          </a:r>
          <a:endParaRPr lang="en-US" sz="1600" b="1" kern="1200"/>
        </a:p>
      </dsp:txBody>
      <dsp:txXfrm>
        <a:off x="455034" y="2998160"/>
        <a:ext cx="6001570"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CA9ED-E91A-49B5-B13A-AB9C440E1B70}">
      <dsp:nvSpPr>
        <dsp:cNvPr id="0" name=""/>
        <dsp:cNvSpPr/>
      </dsp:nvSpPr>
      <dsp:spPr>
        <a:xfrm>
          <a:off x="0" y="43373"/>
          <a:ext cx="9858191" cy="1216800"/>
        </a:xfrm>
        <a:prstGeom prst="round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0" u="sng" kern="1200" baseline="0" dirty="0"/>
            <a:t>Direct Benefits:</a:t>
          </a:r>
          <a:endParaRPr lang="en-US" sz="2800" kern="1200" dirty="0"/>
        </a:p>
      </dsp:txBody>
      <dsp:txXfrm>
        <a:off x="59399" y="102772"/>
        <a:ext cx="9739393" cy="1098002"/>
      </dsp:txXfrm>
    </dsp:sp>
    <dsp:sp modelId="{B6D46232-F581-4F32-BB0C-FEF9033DFB0D}">
      <dsp:nvSpPr>
        <dsp:cNvPr id="0" name=""/>
        <dsp:cNvSpPr/>
      </dsp:nvSpPr>
      <dsp:spPr>
        <a:xfrm>
          <a:off x="0" y="1472721"/>
          <a:ext cx="9858191" cy="1311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9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0" i="0" kern="1200" baseline="0" dirty="0"/>
            <a:t>E: </a:t>
          </a:r>
          <a:r>
            <a:rPr lang="en-US" sz="2000" b="0" i="0" kern="1200" baseline="0" dirty="0">
              <a:hlinkClick xmlns:r="http://schemas.openxmlformats.org/officeDocument/2006/relationships" r:id="rId1"/>
            </a:rPr>
            <a:t>agentsupport@directbenefits.com</a:t>
          </a:r>
          <a:endParaRPr lang="en-US" sz="2000" kern="1200" dirty="0"/>
        </a:p>
        <a:p>
          <a:pPr marL="228600" lvl="1" indent="-228600" algn="l" defTabSz="889000">
            <a:lnSpc>
              <a:spcPct val="90000"/>
            </a:lnSpc>
            <a:spcBef>
              <a:spcPct val="0"/>
            </a:spcBef>
            <a:spcAft>
              <a:spcPct val="20000"/>
            </a:spcAft>
            <a:buChar char="•"/>
          </a:pPr>
          <a:r>
            <a:rPr lang="en-US" sz="2000" b="0" i="0" kern="1200" baseline="0" dirty="0"/>
            <a:t>P: 800-620-5010, Option 5</a:t>
          </a:r>
          <a:endParaRPr lang="en-US" sz="2000" kern="1200" dirty="0"/>
        </a:p>
        <a:p>
          <a:pPr marL="228600" lvl="1" indent="-228600" algn="l" defTabSz="889000">
            <a:lnSpc>
              <a:spcPct val="90000"/>
            </a:lnSpc>
            <a:spcBef>
              <a:spcPct val="0"/>
            </a:spcBef>
            <a:spcAft>
              <a:spcPct val="20000"/>
            </a:spcAft>
            <a:buChar char="•"/>
          </a:pPr>
          <a:r>
            <a:rPr lang="en-US" sz="2000" i="1" u="sng" kern="1200" dirty="0"/>
            <a:t>Agent Resource Center</a:t>
          </a:r>
          <a:r>
            <a:rPr lang="en-US" sz="2000" i="1" kern="1200" dirty="0"/>
            <a:t>:</a:t>
          </a:r>
          <a:endParaRPr lang="en-US" sz="2000" kern="1200" dirty="0"/>
        </a:p>
        <a:p>
          <a:pPr marL="342900" lvl="2" indent="-171450" algn="l" defTabSz="711200">
            <a:lnSpc>
              <a:spcPct val="90000"/>
            </a:lnSpc>
            <a:spcBef>
              <a:spcPct val="0"/>
            </a:spcBef>
            <a:spcAft>
              <a:spcPct val="20000"/>
            </a:spcAft>
            <a:buChar char="•"/>
          </a:pPr>
          <a:r>
            <a:rPr lang="en-US" sz="1600" i="1" kern="1200" dirty="0"/>
            <a:t> </a:t>
          </a:r>
          <a:r>
            <a:rPr lang="en-US" sz="1600" kern="1200" dirty="0">
              <a:hlinkClick xmlns:r="http://schemas.openxmlformats.org/officeDocument/2006/relationships" r:id="rId2"/>
            </a:rPr>
            <a:t>https://agent.directbenefits.com/paid-family-medical-leave-minnesota</a:t>
          </a:r>
          <a:endParaRPr lang="en-US" sz="1600" kern="1200" dirty="0"/>
        </a:p>
      </dsp:txBody>
      <dsp:txXfrm>
        <a:off x="0" y="1472721"/>
        <a:ext cx="9858191" cy="1311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3B23C-A264-456C-A691-5389766EFFD0}"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93BD5-B459-4FC1-BCAA-43DEE97CC261}" type="slidenum">
              <a:rPr lang="en-US" smtClean="0"/>
              <a:t>‹#›</a:t>
            </a:fld>
            <a:endParaRPr lang="en-US"/>
          </a:p>
        </p:txBody>
      </p:sp>
    </p:spTree>
    <p:extLst>
      <p:ext uri="{BB962C8B-B14F-4D97-AF65-F5344CB8AC3E}">
        <p14:creationId xmlns:p14="http://schemas.microsoft.com/office/powerpoint/2010/main" val="246563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nfo.paidleave.mn.gov/employers/equivalent/index.js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F93BD5-B459-4FC1-BCAA-43DEE97CC261}" type="slidenum">
              <a:rPr lang="en-US" smtClean="0"/>
              <a:t>0</a:t>
            </a:fld>
            <a:endParaRPr lang="en-US"/>
          </a:p>
        </p:txBody>
      </p:sp>
    </p:spTree>
    <p:extLst>
      <p:ext uri="{BB962C8B-B14F-4D97-AF65-F5344CB8AC3E}">
        <p14:creationId xmlns:p14="http://schemas.microsoft.com/office/powerpoint/2010/main" val="1336285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F93BD5-B459-4FC1-BCAA-43DEE97CC261}" type="slidenum">
              <a:rPr lang="en-US" smtClean="0"/>
              <a:t>21</a:t>
            </a:fld>
            <a:endParaRPr lang="en-US"/>
          </a:p>
        </p:txBody>
      </p:sp>
    </p:spTree>
    <p:extLst>
      <p:ext uri="{BB962C8B-B14F-4D97-AF65-F5344CB8AC3E}">
        <p14:creationId xmlns:p14="http://schemas.microsoft.com/office/powerpoint/2010/main" val="1872747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E02C30-EF76-0749-AE23-3B80EFA365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51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Mexico and Virginia are most likely to pass</a:t>
            </a:r>
          </a:p>
          <a:p>
            <a:r>
              <a:rPr lang="en-US" dirty="0"/>
              <a:t>Maryland and Minnesota have proposals to delay implementation </a:t>
            </a:r>
          </a:p>
          <a:p>
            <a:r>
              <a:rPr lang="en-US" dirty="0"/>
              <a:t>Oklahoma has proposal for actuarial study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D8947-5783-4ED2-A268-FD1333826E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45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F93BD5-B459-4FC1-BCAA-43DEE97CC261}" type="slidenum">
              <a:rPr lang="en-US" smtClean="0"/>
              <a:t>4</a:t>
            </a:fld>
            <a:endParaRPr lang="en-US"/>
          </a:p>
        </p:txBody>
      </p:sp>
    </p:spTree>
    <p:extLst>
      <p:ext uri="{BB962C8B-B14F-4D97-AF65-F5344CB8AC3E}">
        <p14:creationId xmlns:p14="http://schemas.microsoft.com/office/powerpoint/2010/main" val="2546453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F93BD5-B459-4FC1-BCAA-43DEE97CC261}" type="slidenum">
              <a:rPr lang="en-US" smtClean="0"/>
              <a:t>5</a:t>
            </a:fld>
            <a:endParaRPr lang="en-US"/>
          </a:p>
        </p:txBody>
      </p:sp>
    </p:spTree>
    <p:extLst>
      <p:ext uri="{BB962C8B-B14F-4D97-AF65-F5344CB8AC3E}">
        <p14:creationId xmlns:p14="http://schemas.microsoft.com/office/powerpoint/2010/main" val="604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F70D0-BF65-FFD0-66D9-B52FE5A58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61CBF-2B67-2923-686B-395EBE61E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7A5E9F-6EA6-32DA-DA30-B8ED12D7A0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C64F8E-979C-44BF-E4A3-B5DC7947543E}"/>
              </a:ext>
            </a:extLst>
          </p:cNvPr>
          <p:cNvSpPr>
            <a:spLocks noGrp="1"/>
          </p:cNvSpPr>
          <p:nvPr>
            <p:ph type="sldNum" sz="quarter" idx="5"/>
          </p:nvPr>
        </p:nvSpPr>
        <p:spPr/>
        <p:txBody>
          <a:bodyPr/>
          <a:lstStyle/>
          <a:p>
            <a:fld id="{1631758A-7F37-45F7-817A-7AA4DB1156E2}" type="slidenum">
              <a:rPr lang="en-US" smtClean="0"/>
              <a:t>6</a:t>
            </a:fld>
            <a:endParaRPr lang="en-US"/>
          </a:p>
        </p:txBody>
      </p:sp>
    </p:spTree>
    <p:extLst>
      <p:ext uri="{BB962C8B-B14F-4D97-AF65-F5344CB8AC3E}">
        <p14:creationId xmlns:p14="http://schemas.microsoft.com/office/powerpoint/2010/main" val="417075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DE61D-B649-4A10-D92F-726B27B69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2817E-622A-1136-DB8A-611803EF5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B9AD7-C3FD-BBB9-A594-C17693F7D3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3B68A8-9273-C829-616E-4B25549DDADA}"/>
              </a:ext>
            </a:extLst>
          </p:cNvPr>
          <p:cNvSpPr>
            <a:spLocks noGrp="1"/>
          </p:cNvSpPr>
          <p:nvPr>
            <p:ph type="sldNum" sz="quarter" idx="5"/>
          </p:nvPr>
        </p:nvSpPr>
        <p:spPr/>
        <p:txBody>
          <a:bodyPr/>
          <a:lstStyle/>
          <a:p>
            <a:fld id="{1631758A-7F37-45F7-817A-7AA4DB1156E2}" type="slidenum">
              <a:rPr lang="en-US" smtClean="0"/>
              <a:t>7</a:t>
            </a:fld>
            <a:endParaRPr lang="en-US"/>
          </a:p>
        </p:txBody>
      </p:sp>
    </p:spTree>
    <p:extLst>
      <p:ext uri="{BB962C8B-B14F-4D97-AF65-F5344CB8AC3E}">
        <p14:creationId xmlns:p14="http://schemas.microsoft.com/office/powerpoint/2010/main" val="152763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GG </a:t>
            </a:r>
          </a:p>
          <a:p>
            <a:endParaRPr lang="en-US" dirty="0"/>
          </a:p>
          <a:p>
            <a:r>
              <a:rPr lang="en-US" dirty="0"/>
              <a:t>As we showed on the earlier map, you can see that the landscape is not decreasing in complexity, as more states and localities impose paid and unpaid leave requirements. While all states are subject to federal FMLA and ADA laws, many states also have paid family and medical leave or statutory disability and paid family leave. Employers also need to consider paid sick leave laws, state unpaid FMLA laws, in addition to other types of leave laws that are being introduced, such as for bereavement, prenatal care, or neonatal care. In addition, the number of employers providing their paid family or paid parental leaves is increasing, and employers need to make sure the way in which all leaves are coordinating is compliant and in line with the employer’s goals. </a:t>
            </a:r>
          </a:p>
        </p:txBody>
      </p:sp>
      <p:sp>
        <p:nvSpPr>
          <p:cNvPr id="4" name="Slide Number Placeholder 3"/>
          <p:cNvSpPr>
            <a:spLocks noGrp="1"/>
          </p:cNvSpPr>
          <p:nvPr>
            <p:ph type="sldNum" sz="quarter" idx="5"/>
          </p:nvPr>
        </p:nvSpPr>
        <p:spPr/>
        <p:txBody>
          <a:bodyPr/>
          <a:lstStyle/>
          <a:p>
            <a:fld id="{22F3E3D6-3ACD-454B-BC6A-76ABE415F88D}" type="slidenum">
              <a:rPr lang="en-US" smtClean="0"/>
              <a:t>9</a:t>
            </a:fld>
            <a:endParaRPr lang="en-US"/>
          </a:p>
        </p:txBody>
      </p:sp>
    </p:spTree>
    <p:extLst>
      <p:ext uri="{BB962C8B-B14F-4D97-AF65-F5344CB8AC3E}">
        <p14:creationId xmlns:p14="http://schemas.microsoft.com/office/powerpoint/2010/main" val="2504543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a:t>
            </a:r>
          </a:p>
          <a:p>
            <a:endParaRPr lang="en-US"/>
          </a:p>
          <a:p>
            <a:pPr marL="171450" indent="-171450">
              <a:buFont typeface="Arial" panose="020B0604020202020204" pitchFamily="34" charset="0"/>
              <a:buChar char="•"/>
            </a:pPr>
            <a:r>
              <a:rPr lang="en-US"/>
              <a:t>One of the most common questions we get asked when a new state launches a PFML program is do we still need our STD plan? </a:t>
            </a:r>
          </a:p>
          <a:p>
            <a:pPr marL="171450" indent="-171450">
              <a:buFont typeface="Arial" panose="020B0604020202020204" pitchFamily="34" charset="0"/>
              <a:buChar char="•"/>
            </a:pPr>
            <a:r>
              <a:rPr lang="en-US"/>
              <a:t>While it may seem like PFML will cover this benefit, there are some key differences between STD and PFML that are critical to think through before changing your benefit structure</a:t>
            </a:r>
          </a:p>
          <a:p>
            <a:pPr marL="171450" indent="-171450">
              <a:buFont typeface="Arial" panose="020B0604020202020204" pitchFamily="34" charset="0"/>
              <a:buChar char="•"/>
            </a:pPr>
            <a:r>
              <a:rPr lang="en-US"/>
              <a:t>STD provides coverage when someone has their own disabling condition, including pregnancy, while PFML is generally available for an employees own medical condition or for family leave </a:t>
            </a:r>
          </a:p>
          <a:p>
            <a:pPr marL="171450" indent="-171450">
              <a:buFont typeface="Arial" panose="020B0604020202020204" pitchFamily="34" charset="0"/>
              <a:buChar char="•"/>
            </a:pPr>
            <a:r>
              <a:rPr lang="en-US"/>
              <a:t>While it is likely possible an employee who has a disabling condition will qualify for both STD and PFML, the employee will still need to be eligible for both</a:t>
            </a:r>
          </a:p>
          <a:p>
            <a:pPr marL="171450" indent="-171450">
              <a:buFont typeface="Arial" panose="020B0604020202020204" pitchFamily="34" charset="0"/>
              <a:buChar char="•"/>
            </a:pPr>
            <a:r>
              <a:rPr lang="en-US"/>
              <a:t>IF no STD is offered, Think about if someone takes PFML for birth then takes leave for bonding. Under MN PFML, they would exhaust all their time available to them after 20 weeks. If that employee then experiences another disability later in the year, they would have no time available to them. STD provides coverage per qualifying event, not per year</a:t>
            </a:r>
          </a:p>
          <a:p>
            <a:pPr marL="171450" indent="-171450">
              <a:buFont typeface="Arial" panose="020B0604020202020204" pitchFamily="34" charset="0"/>
              <a:buChar char="•"/>
            </a:pPr>
            <a:r>
              <a:rPr lang="en-US"/>
              <a:t>Because there is crossover, we do highly recommend employers review their STD policies and confirm that PFML will pay first, with STD topping up. In addition, employers may be able to reach out to their carriers and ask for a reduction in their STD rate, as their STD benefit payments will be reduced if they are receiving PFML benefits </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23019E83-DBE2-4200-8FE4-7E77B5579E23}" type="slidenum">
              <a:rPr lang="en-US" smtClean="0"/>
              <a:t>10</a:t>
            </a:fld>
            <a:endParaRPr lang="en-US"/>
          </a:p>
        </p:txBody>
      </p:sp>
    </p:spTree>
    <p:extLst>
      <p:ext uri="{BB962C8B-B14F-4D97-AF65-F5344CB8AC3E}">
        <p14:creationId xmlns:p14="http://schemas.microsoft.com/office/powerpoint/2010/main" val="1016966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Contributions will not be paid to the state</a:t>
            </a:r>
          </a:p>
          <a:p>
            <a:pPr lvl="1"/>
            <a:r>
              <a:rPr lang="en-US" sz="1200"/>
              <a:t>Employers may collect employee contributions up to the amount allowed under the state plan to support the cost of the private plan </a:t>
            </a:r>
          </a:p>
          <a:p>
            <a:pPr lvl="1"/>
            <a:r>
              <a:rPr lang="en-US" sz="1200"/>
              <a:t>Carriers or TPAs may determine the employer’s premium or ASO fee based on their leave experience and may be less than or greater than the state premium rate </a:t>
            </a:r>
          </a:p>
          <a:p>
            <a:r>
              <a:rPr lang="en-US" sz="1200"/>
              <a:t>Employers will continue to have reporting and notice requirements if a private plan is offered</a:t>
            </a:r>
          </a:p>
          <a:p>
            <a:pPr lvl="1"/>
            <a:r>
              <a:rPr lang="en-US" sz="1200"/>
              <a:t>Wage and hour reports must be submitted quarterly </a:t>
            </a:r>
          </a:p>
          <a:p>
            <a:pPr lvl="1"/>
            <a:r>
              <a:rPr lang="en-US" sz="1200"/>
              <a:t>Required claims data must also be submitted every quarter; employers should work with their carrier or TPA to determine if this will be submitted on their behalf </a:t>
            </a:r>
          </a:p>
          <a:p>
            <a:r>
              <a:rPr lang="en-US" sz="1200"/>
              <a:t>No annual renewal requirement exists</a:t>
            </a:r>
          </a:p>
          <a:p>
            <a:pPr lvl="1"/>
            <a:r>
              <a:rPr lang="en-US" sz="1200"/>
              <a:t>The private plan will remain active until the employer voluntarily terminates the plan or the DEED involuntarily terminates the plan</a:t>
            </a:r>
          </a:p>
          <a:p>
            <a:pPr lvl="1"/>
            <a:r>
              <a:rPr lang="en-US" sz="1200"/>
              <a:t>To terminate a plan, employers must have a private plan in place for at least 1 year and provide notice to the DEED at least 30 days in advance of the termination effective date at the end of a calendar quarter</a:t>
            </a:r>
          </a:p>
          <a:p>
            <a:pPr lvl="1"/>
            <a:r>
              <a:rPr lang="en-US" sz="1200"/>
              <a:t>State plan will begin at the beginning of the next calendar quarter and no gaps in coverage may exist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MN Paid Leave website provides ongoing updates as the state continues to develop equivalent private plan requirements and releases guidance, accessible here: </a:t>
            </a:r>
            <a:r>
              <a:rPr lang="en-US" sz="1200">
                <a:solidFill>
                  <a:schemeClr val="bg1"/>
                </a:solidFill>
                <a:hlinkClick r:id="rId3">
                  <a:extLst>
                    <a:ext uri="{A12FA001-AC4F-418D-AE19-62706E023703}">
                      <ahyp:hlinkClr xmlns:ahyp="http://schemas.microsoft.com/office/drawing/2018/hyperlinkcolor" val="tx"/>
                    </a:ext>
                  </a:extLst>
                </a:hlinkClick>
              </a:rPr>
              <a:t>https://info.paidleave.mn.gov/employers/equivalent/index.jsp</a:t>
            </a:r>
            <a:r>
              <a:rPr lang="en-US" sz="1200">
                <a:solidFill>
                  <a:schemeClr val="bg1"/>
                </a:solidFill>
              </a:rPr>
              <a:t>  </a:t>
            </a:r>
          </a:p>
          <a:p>
            <a:endParaRPr lang="en-US"/>
          </a:p>
        </p:txBody>
      </p:sp>
      <p:sp>
        <p:nvSpPr>
          <p:cNvPr id="4" name="Slide Number Placeholder 3"/>
          <p:cNvSpPr>
            <a:spLocks noGrp="1"/>
          </p:cNvSpPr>
          <p:nvPr>
            <p:ph type="sldNum" sz="quarter" idx="5"/>
          </p:nvPr>
        </p:nvSpPr>
        <p:spPr/>
        <p:txBody>
          <a:bodyPr/>
          <a:lstStyle/>
          <a:p>
            <a:fld id="{1CF93BD5-B459-4FC1-BCAA-43DEE97CC261}" type="slidenum">
              <a:rPr lang="en-US" smtClean="0"/>
              <a:t>14</a:t>
            </a:fld>
            <a:endParaRPr lang="en-US"/>
          </a:p>
        </p:txBody>
      </p:sp>
    </p:spTree>
    <p:extLst>
      <p:ext uri="{BB962C8B-B14F-4D97-AF65-F5344CB8AC3E}">
        <p14:creationId xmlns:p14="http://schemas.microsoft.com/office/powerpoint/2010/main" val="200810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E36636D-D922-432D-A958-524484B5923D}" type="datetimeFigureOut">
              <a:rPr lang="en-US" smtClean="0"/>
              <a:pPr/>
              <a:t>5/7/2025</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F28FB93-0A08-4E7D-8E63-9EFA29F1E093}"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E4ACD1A7-1A25-04D2-A71B-341A00A8C903}"/>
              </a:ext>
            </a:extLst>
          </p:cNvPr>
          <p:cNvSpPr/>
          <p:nvPr userDrawn="1"/>
        </p:nvSpPr>
        <p:spPr bwMode="gray">
          <a:xfrm>
            <a:off x="1524" y="1097280"/>
            <a:ext cx="12188952"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1AAD82-F48E-0647-122E-28DC716333AE}"/>
              </a:ext>
            </a:extLst>
          </p:cNvPr>
          <p:cNvSpPr/>
          <p:nvPr userDrawn="1"/>
        </p:nvSpPr>
        <p:spPr bwMode="gray">
          <a:xfrm>
            <a:off x="0" y="1097280"/>
            <a:ext cx="12188952" cy="3657600"/>
          </a:xfrm>
          <a:prstGeom prst="rect">
            <a:avLst/>
          </a:prstGeom>
          <a:gradFill>
            <a:gsLst>
              <a:gs pos="20000">
                <a:schemeClr val="accent1">
                  <a:alpha val="0"/>
                </a:schemeClr>
              </a:gs>
              <a:gs pos="84000">
                <a:schemeClr val="tx1">
                  <a:alpha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5AE29E-961E-D473-4AFD-40FC2468BF5E}"/>
              </a:ext>
            </a:extLst>
          </p:cNvPr>
          <p:cNvSpPr/>
          <p:nvPr userDrawn="1"/>
        </p:nvSpPr>
        <p:spPr bwMode="gray">
          <a:xfrm>
            <a:off x="3048" y="1097280"/>
            <a:ext cx="12188952" cy="3657600"/>
          </a:xfrm>
          <a:prstGeom prst="rect">
            <a:avLst/>
          </a:prstGeom>
          <a:gradFill flip="none" rotWithShape="1">
            <a:gsLst>
              <a:gs pos="0">
                <a:schemeClr val="accent1"/>
              </a:gs>
              <a:gs pos="100000">
                <a:schemeClr val="accent3"/>
              </a:gs>
              <a:gs pos="50000">
                <a:schemeClr val="accent2"/>
              </a:gs>
            </a:gsLst>
            <a:lin ang="2700000" scaled="1"/>
            <a:tileRect/>
          </a:gradFill>
          <a:ln>
            <a:gradFill flip="none" rotWithShape="1">
              <a:gsLst>
                <a:gs pos="0">
                  <a:schemeClr val="accent1"/>
                </a:gs>
                <a:gs pos="50000">
                  <a:schemeClr val="accent2"/>
                </a:gs>
                <a:gs pos="100000">
                  <a:schemeClr val="accent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046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6636D-D922-432D-A958-524484B5923D}"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92208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6636D-D922-432D-A958-524484B5923D}"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819399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w/Sub-Title and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736B527-13DB-4F7F-9BAA-D0273ABCDE71}"/>
              </a:ext>
            </a:extLst>
          </p:cNvPr>
          <p:cNvSpPr>
            <a:spLocks noGrp="1"/>
          </p:cNvSpPr>
          <p:nvPr>
            <p:ph type="body" sz="quarter" idx="12" hasCustomPrompt="1"/>
          </p:nvPr>
        </p:nvSpPr>
        <p:spPr bwMode="gray">
          <a:xfrm>
            <a:off x="548639" y="1417320"/>
            <a:ext cx="10972799" cy="548640"/>
          </a:xfrm>
        </p:spPr>
        <p:txBody>
          <a:bodyPr/>
          <a:lstStyle>
            <a:lvl1pPr marL="0" indent="0">
              <a:spcBef>
                <a:spcPts val="0"/>
              </a:spcBef>
              <a:spcAft>
                <a:spcPts val="0"/>
              </a:spcAft>
              <a:buNone/>
              <a:defRPr>
                <a:solidFill>
                  <a:schemeClr val="accent1"/>
                </a:solidFill>
              </a:defRPr>
            </a:lvl1pPr>
          </a:lstStyle>
          <a:p>
            <a:pPr lvl="0"/>
            <a:r>
              <a:rPr lang="en-US"/>
              <a:t>Click to edit master text styles</a:t>
            </a:r>
          </a:p>
        </p:txBody>
      </p:sp>
      <p:sp>
        <p:nvSpPr>
          <p:cNvPr id="2" name="Title 1">
            <a:extLst>
              <a:ext uri="{FF2B5EF4-FFF2-40B4-BE49-F238E27FC236}">
                <a16:creationId xmlns:a16="http://schemas.microsoft.com/office/drawing/2014/main" id="{F82A01CB-410B-4355-8EA1-EA29928F8958}"/>
              </a:ext>
            </a:extLst>
          </p:cNvPr>
          <p:cNvSpPr>
            <a:spLocks noGrp="1"/>
          </p:cNvSpPr>
          <p:nvPr>
            <p:ph type="title" hasCustomPrompt="1"/>
          </p:nvPr>
        </p:nvSpPr>
        <p:spPr bwMode="gray">
          <a:xfrm>
            <a:off x="548640" y="228600"/>
            <a:ext cx="10972800" cy="1097280"/>
          </a:xfrm>
        </p:spPr>
        <p:txBody>
          <a:bodyPr/>
          <a:lstStyle>
            <a:lvl1pPr>
              <a:defRPr/>
            </a:lvl1pPr>
          </a:lstStyle>
          <a:p>
            <a:r>
              <a:rPr lang="en-US"/>
              <a:t>Click to edit master title style</a:t>
            </a:r>
          </a:p>
        </p:txBody>
      </p:sp>
      <p:sp>
        <p:nvSpPr>
          <p:cNvPr id="6" name="Text Placeholder 5">
            <a:extLst>
              <a:ext uri="{FF2B5EF4-FFF2-40B4-BE49-F238E27FC236}">
                <a16:creationId xmlns:a16="http://schemas.microsoft.com/office/drawing/2014/main" id="{EE97B3F3-65AE-439D-8BBB-87E57AAA03C2}"/>
              </a:ext>
            </a:extLst>
          </p:cNvPr>
          <p:cNvSpPr>
            <a:spLocks noGrp="1"/>
          </p:cNvSpPr>
          <p:nvPr>
            <p:ph type="body" sz="quarter" idx="11" hasCustomPrompt="1"/>
          </p:nvPr>
        </p:nvSpPr>
        <p:spPr bwMode="gray">
          <a:xfrm>
            <a:off x="548640" y="205740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429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B0FA-047F-4407-821B-C22BF03B1C7F}"/>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10" name="Text Placeholder 9">
            <a:extLst>
              <a:ext uri="{FF2B5EF4-FFF2-40B4-BE49-F238E27FC236}">
                <a16:creationId xmlns:a16="http://schemas.microsoft.com/office/drawing/2014/main" id="{C434DD49-2F27-4A07-83C6-CA25A04EC865}"/>
              </a:ext>
            </a:extLst>
          </p:cNvPr>
          <p:cNvSpPr>
            <a:spLocks noGrp="1"/>
          </p:cNvSpPr>
          <p:nvPr>
            <p:ph type="body" sz="quarter" idx="10" hasCustomPrompt="1"/>
          </p:nvPr>
        </p:nvSpPr>
        <p:spPr bwMode="gray">
          <a:xfrm>
            <a:off x="548640" y="141732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0405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Stop Slide Deep Oce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27B9-142B-468C-B6DD-20C69CDE72CA}"/>
              </a:ext>
            </a:extLst>
          </p:cNvPr>
          <p:cNvSpPr>
            <a:spLocks noGrp="1"/>
          </p:cNvSpPr>
          <p:nvPr>
            <p:ph type="title" hasCustomPrompt="1"/>
          </p:nvPr>
        </p:nvSpPr>
        <p:spPr bwMode="gray">
          <a:xfrm>
            <a:off x="746760" y="685800"/>
            <a:ext cx="10698480" cy="5486400"/>
          </a:xfrm>
        </p:spPr>
        <p:txBody>
          <a:bodyPr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A3200CDB-5211-C6A7-009E-A9BBC67A9DFF}"/>
              </a:ext>
            </a:extLst>
          </p:cNvPr>
          <p:cNvSpPr/>
          <p:nvPr userDrawn="1"/>
        </p:nvSpPr>
        <p:spPr bwMode="gray">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334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Title w/Lead Lin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A9B4-4F78-4BD3-A9E7-10DBB9BD5AAB}"/>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4" name="Text Placeholder 3">
            <a:extLst>
              <a:ext uri="{FF2B5EF4-FFF2-40B4-BE49-F238E27FC236}">
                <a16:creationId xmlns:a16="http://schemas.microsoft.com/office/drawing/2014/main" id="{FFD43FB4-CFD8-4577-8558-30475385B2E2}"/>
              </a:ext>
            </a:extLst>
          </p:cNvPr>
          <p:cNvSpPr>
            <a:spLocks noGrp="1"/>
          </p:cNvSpPr>
          <p:nvPr>
            <p:ph type="body" sz="quarter" idx="10" hasCustomPrompt="1"/>
          </p:nvPr>
        </p:nvSpPr>
        <p:spPr bwMode="gray">
          <a:xfrm>
            <a:off x="548640" y="1417320"/>
            <a:ext cx="10972800" cy="1737270"/>
          </a:xfrm>
        </p:spPr>
        <p:txBody>
          <a:bodyPr>
            <a:noAutofit/>
          </a:bodyPr>
          <a:lstStyle>
            <a:lvl1pPr marL="0" indent="0">
              <a:buNone/>
              <a:defRPr>
                <a:solidFill>
                  <a:schemeClr val="tx1"/>
                </a:solidFill>
              </a:defRPr>
            </a:lvl1pPr>
            <a:lvl2pPr marL="231775" indent="-231775">
              <a:buFont typeface="Arial" panose="020B0604020202020204" pitchFamily="34" charset="0"/>
              <a:buChar char="•"/>
              <a:defRPr/>
            </a:lvl2pPr>
            <a:lvl3pPr marL="396875" indent="-166688">
              <a:buFont typeface="Montserrat" pitchFamily="2" charset="0"/>
              <a:buChar char="–"/>
              <a:defRPr/>
            </a:lvl3pPr>
            <a:lvl4pPr marL="628650" indent="-231775">
              <a:buFont typeface="Arial" panose="020B0604020202020204" pitchFamily="34" charset="0"/>
              <a:buChar char="•"/>
              <a:defRPr/>
            </a:lvl4pPr>
            <a:lvl5pPr marL="858838" indent="-230188">
              <a:buFont typeface="Montserrat" pitchFamily="2"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831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Stop Slide Peac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163D8-1888-498C-9759-1609791AEA5E}"/>
              </a:ext>
            </a:extLst>
          </p:cNvPr>
          <p:cNvSpPr>
            <a:spLocks noGrp="1"/>
          </p:cNvSpPr>
          <p:nvPr>
            <p:ph type="title" hasCustomPrompt="1"/>
          </p:nvPr>
        </p:nvSpPr>
        <p:spPr bwMode="gray">
          <a:xfrm>
            <a:off x="746760" y="685800"/>
            <a:ext cx="10698480" cy="5486400"/>
          </a:xfrm>
        </p:spPr>
        <p:txBody>
          <a:bodyPr tIns="0" bIns="0"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F69FFB08-3DD8-DC29-E8FA-7324E54F22FC}"/>
              </a:ext>
            </a:extLst>
          </p:cNvPr>
          <p:cNvSpPr/>
          <p:nvPr userDrawn="1"/>
        </p:nvSpPr>
        <p:spPr>
          <a:xfrm>
            <a:off x="1524"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642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B0FA-047F-4407-821B-C22BF03B1C7F}"/>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10" name="Text Placeholder 9">
            <a:extLst>
              <a:ext uri="{FF2B5EF4-FFF2-40B4-BE49-F238E27FC236}">
                <a16:creationId xmlns:a16="http://schemas.microsoft.com/office/drawing/2014/main" id="{C434DD49-2F27-4A07-83C6-CA25A04EC865}"/>
              </a:ext>
            </a:extLst>
          </p:cNvPr>
          <p:cNvSpPr>
            <a:spLocks noGrp="1"/>
          </p:cNvSpPr>
          <p:nvPr>
            <p:ph type="body" sz="quarter" idx="10" hasCustomPrompt="1"/>
          </p:nvPr>
        </p:nvSpPr>
        <p:spPr bwMode="gray">
          <a:xfrm>
            <a:off x="548640" y="141732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1313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w/Lead Lin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A9B4-4F78-4BD3-A9E7-10DBB9BD5AAB}"/>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4" name="Text Placeholder 3">
            <a:extLst>
              <a:ext uri="{FF2B5EF4-FFF2-40B4-BE49-F238E27FC236}">
                <a16:creationId xmlns:a16="http://schemas.microsoft.com/office/drawing/2014/main" id="{FFD43FB4-CFD8-4577-8558-30475385B2E2}"/>
              </a:ext>
            </a:extLst>
          </p:cNvPr>
          <p:cNvSpPr>
            <a:spLocks noGrp="1"/>
          </p:cNvSpPr>
          <p:nvPr>
            <p:ph type="body" sz="quarter" idx="10" hasCustomPrompt="1"/>
          </p:nvPr>
        </p:nvSpPr>
        <p:spPr bwMode="gray">
          <a:xfrm>
            <a:off x="548640" y="1417320"/>
            <a:ext cx="10972800" cy="1737270"/>
          </a:xfrm>
        </p:spPr>
        <p:txBody>
          <a:bodyPr>
            <a:noAutofit/>
          </a:bodyPr>
          <a:lstStyle>
            <a:lvl1pPr marL="0" indent="0">
              <a:buNone/>
              <a:defRPr>
                <a:solidFill>
                  <a:schemeClr val="tx1"/>
                </a:solidFill>
              </a:defRPr>
            </a:lvl1pPr>
            <a:lvl2pPr marL="231775" indent="-231775">
              <a:buFont typeface="Arial" panose="020B0604020202020204" pitchFamily="34" charset="0"/>
              <a:buChar char="•"/>
              <a:defRPr/>
            </a:lvl2pPr>
            <a:lvl3pPr marL="396875" indent="-166688">
              <a:buFont typeface="Montserrat" pitchFamily="2" charset="0"/>
              <a:buChar char="–"/>
              <a:defRPr/>
            </a:lvl3pPr>
            <a:lvl4pPr marL="628650" indent="-231775">
              <a:buFont typeface="Arial" panose="020B0604020202020204" pitchFamily="34" charset="0"/>
              <a:buChar char="•"/>
              <a:defRPr/>
            </a:lvl4pPr>
            <a:lvl5pPr marL="858838" indent="-230188">
              <a:buFont typeface="Montserrat" pitchFamily="2"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919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w/Sub-Title and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736B527-13DB-4F7F-9BAA-D0273ABCDE71}"/>
              </a:ext>
            </a:extLst>
          </p:cNvPr>
          <p:cNvSpPr>
            <a:spLocks noGrp="1"/>
          </p:cNvSpPr>
          <p:nvPr>
            <p:ph type="body" sz="quarter" idx="12" hasCustomPrompt="1"/>
          </p:nvPr>
        </p:nvSpPr>
        <p:spPr bwMode="gray">
          <a:xfrm>
            <a:off x="548639" y="1417320"/>
            <a:ext cx="10972799" cy="548640"/>
          </a:xfrm>
        </p:spPr>
        <p:txBody>
          <a:bodyPr/>
          <a:lstStyle>
            <a:lvl1pPr marL="0" indent="0">
              <a:spcBef>
                <a:spcPts val="0"/>
              </a:spcBef>
              <a:spcAft>
                <a:spcPts val="0"/>
              </a:spcAft>
              <a:buNone/>
              <a:defRPr>
                <a:solidFill>
                  <a:schemeClr val="accent1"/>
                </a:solidFill>
              </a:defRPr>
            </a:lvl1pPr>
          </a:lstStyle>
          <a:p>
            <a:pPr lvl="0"/>
            <a:r>
              <a:rPr lang="en-US"/>
              <a:t>Click to edit master text styles</a:t>
            </a:r>
          </a:p>
        </p:txBody>
      </p:sp>
      <p:sp>
        <p:nvSpPr>
          <p:cNvPr id="2" name="Title 1">
            <a:extLst>
              <a:ext uri="{FF2B5EF4-FFF2-40B4-BE49-F238E27FC236}">
                <a16:creationId xmlns:a16="http://schemas.microsoft.com/office/drawing/2014/main" id="{F82A01CB-410B-4355-8EA1-EA29928F8958}"/>
              </a:ext>
            </a:extLst>
          </p:cNvPr>
          <p:cNvSpPr>
            <a:spLocks noGrp="1"/>
          </p:cNvSpPr>
          <p:nvPr>
            <p:ph type="title" hasCustomPrompt="1"/>
          </p:nvPr>
        </p:nvSpPr>
        <p:spPr bwMode="gray">
          <a:xfrm>
            <a:off x="548640" y="228600"/>
            <a:ext cx="10972800" cy="1097280"/>
          </a:xfrm>
        </p:spPr>
        <p:txBody>
          <a:bodyPr/>
          <a:lstStyle>
            <a:lvl1pPr>
              <a:defRPr/>
            </a:lvl1pPr>
          </a:lstStyle>
          <a:p>
            <a:r>
              <a:rPr lang="en-US"/>
              <a:t>Click to edit master title style</a:t>
            </a:r>
          </a:p>
        </p:txBody>
      </p:sp>
      <p:sp>
        <p:nvSpPr>
          <p:cNvPr id="6" name="Text Placeholder 5">
            <a:extLst>
              <a:ext uri="{FF2B5EF4-FFF2-40B4-BE49-F238E27FC236}">
                <a16:creationId xmlns:a16="http://schemas.microsoft.com/office/drawing/2014/main" id="{EE97B3F3-65AE-439D-8BBB-87E57AAA03C2}"/>
              </a:ext>
            </a:extLst>
          </p:cNvPr>
          <p:cNvSpPr>
            <a:spLocks noGrp="1"/>
          </p:cNvSpPr>
          <p:nvPr>
            <p:ph type="body" sz="quarter" idx="11" hasCustomPrompt="1"/>
          </p:nvPr>
        </p:nvSpPr>
        <p:spPr bwMode="gray">
          <a:xfrm>
            <a:off x="548640" y="205740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684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6636D-D922-432D-A958-524484B5923D}"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066152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top Slide Deep Oce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0602CC-3715-4F07-962F-D13E2696B143}"/>
              </a:ext>
            </a:extLst>
          </p:cNvPr>
          <p:cNvSpPr/>
          <p:nvPr userDrawn="1"/>
        </p:nvSpPr>
        <p:spPr bwMode="gray">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427B9-142B-468C-B6DD-20C69CDE72CA}"/>
              </a:ext>
            </a:extLst>
          </p:cNvPr>
          <p:cNvSpPr>
            <a:spLocks noGrp="1"/>
          </p:cNvSpPr>
          <p:nvPr>
            <p:ph type="title" hasCustomPrompt="1"/>
          </p:nvPr>
        </p:nvSpPr>
        <p:spPr bwMode="gray">
          <a:xfrm>
            <a:off x="746760" y="685800"/>
            <a:ext cx="10698480" cy="5486400"/>
          </a:xfrm>
        </p:spPr>
        <p:txBody>
          <a:bodyPr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228005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top Slide Peac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9FEEFF-5395-4182-A27D-EA7A0C19B01F}"/>
              </a:ext>
            </a:extLst>
          </p:cNvPr>
          <p:cNvSpPr/>
          <p:nvPr userDrawn="1"/>
        </p:nvSpPr>
        <p:spPr>
          <a:xfrm>
            <a:off x="1524"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163D8-1888-498C-9759-1609791AEA5E}"/>
              </a:ext>
            </a:extLst>
          </p:cNvPr>
          <p:cNvSpPr>
            <a:spLocks noGrp="1"/>
          </p:cNvSpPr>
          <p:nvPr>
            <p:ph type="title" hasCustomPrompt="1"/>
          </p:nvPr>
        </p:nvSpPr>
        <p:spPr bwMode="gray">
          <a:xfrm>
            <a:off x="746760" y="685800"/>
            <a:ext cx="10698480" cy="5486400"/>
          </a:xfrm>
        </p:spPr>
        <p:txBody>
          <a:bodyPr tIns="0" bIns="0"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45142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top Slide Pe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362F91-0D38-40ED-9CBA-20E89052A14C}"/>
              </a:ext>
            </a:extLst>
          </p:cNvPr>
          <p:cNvSpPr/>
          <p:nvPr userDrawn="1"/>
        </p:nvSpPr>
        <p:spPr bwMode="ltGray">
          <a:xfrm>
            <a:off x="1524" y="0"/>
            <a:ext cx="1218895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FA879-92E8-4ECD-BCC6-D677C1B4D0C2}"/>
              </a:ext>
            </a:extLst>
          </p:cNvPr>
          <p:cNvSpPr>
            <a:spLocks noGrp="1"/>
          </p:cNvSpPr>
          <p:nvPr>
            <p:ph type="title" hasCustomPrompt="1"/>
          </p:nvPr>
        </p:nvSpPr>
        <p:spPr bwMode="gray">
          <a:xfrm>
            <a:off x="746760" y="685800"/>
            <a:ext cx="10698480" cy="5486400"/>
          </a:xfrm>
        </p:spPr>
        <p:txBody>
          <a:bodyPr tIns="0" bIns="0" anchor="ctr" anchorCtr="0">
            <a:normAutofit/>
          </a:bodyPr>
          <a:lstStyle>
            <a:lvl1pPr algn="ctr">
              <a:lnSpc>
                <a:spcPct val="110000"/>
              </a:lnSpc>
              <a:spcAft>
                <a:spcPts val="1200"/>
              </a:spcAft>
              <a:defRPr sz="6000">
                <a:solidFill>
                  <a:schemeClr val="tx1"/>
                </a:solidFill>
              </a:defRPr>
            </a:lvl1pPr>
          </a:lstStyle>
          <a:p>
            <a:r>
              <a:rPr lang="en-US"/>
              <a:t>Click to edit master title style</a:t>
            </a:r>
          </a:p>
        </p:txBody>
      </p:sp>
    </p:spTree>
    <p:extLst>
      <p:ext uri="{BB962C8B-B14F-4D97-AF65-F5344CB8AC3E}">
        <p14:creationId xmlns:p14="http://schemas.microsoft.com/office/powerpoint/2010/main" val="3070268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Navigation w/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6D8B-1C87-44F7-B24D-3B8C1400F843}"/>
              </a:ext>
            </a:extLst>
          </p:cNvPr>
          <p:cNvSpPr>
            <a:spLocks noGrp="1"/>
          </p:cNvSpPr>
          <p:nvPr>
            <p:ph type="title" hasCustomPrompt="1"/>
          </p:nvPr>
        </p:nvSpPr>
        <p:spPr bwMode="gray">
          <a:xfrm>
            <a:off x="548640" y="502920"/>
            <a:ext cx="10972800" cy="822960"/>
          </a:xfrm>
        </p:spPr>
        <p:txBody>
          <a:bodyPr/>
          <a:lstStyle/>
          <a:p>
            <a:r>
              <a:rPr lang="en-US"/>
              <a:t>Click to edit master title style</a:t>
            </a:r>
          </a:p>
        </p:txBody>
      </p:sp>
      <p:sp>
        <p:nvSpPr>
          <p:cNvPr id="4" name="Text Placeholder 3">
            <a:extLst>
              <a:ext uri="{FF2B5EF4-FFF2-40B4-BE49-F238E27FC236}">
                <a16:creationId xmlns:a16="http://schemas.microsoft.com/office/drawing/2014/main" id="{D22CFC67-10F0-4413-A377-C2F301E647CE}"/>
              </a:ext>
            </a:extLst>
          </p:cNvPr>
          <p:cNvSpPr>
            <a:spLocks noGrp="1"/>
          </p:cNvSpPr>
          <p:nvPr>
            <p:ph type="body" sz="quarter" idx="10" hasCustomPrompt="1"/>
          </p:nvPr>
        </p:nvSpPr>
        <p:spPr bwMode="gray">
          <a:xfrm>
            <a:off x="548639" y="1417320"/>
            <a:ext cx="10972799" cy="17372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11935B8D-30D2-4F78-BADD-2CB2839AE355}"/>
              </a:ext>
            </a:extLst>
          </p:cNvPr>
          <p:cNvSpPr>
            <a:spLocks noGrp="1"/>
          </p:cNvSpPr>
          <p:nvPr>
            <p:ph type="body" sz="quarter" idx="11" hasCustomPrompt="1"/>
          </p:nvPr>
        </p:nvSpPr>
        <p:spPr bwMode="gray">
          <a:xfrm>
            <a:off x="548639" y="182880"/>
            <a:ext cx="5486400" cy="274320"/>
          </a:xfrm>
        </p:spPr>
        <p:txBody>
          <a:bodyPr anchor="ctr">
            <a:noAutofit/>
          </a:bodyPr>
          <a:lstStyle>
            <a:lvl1pPr marL="0" indent="0">
              <a:lnSpc>
                <a:spcPct val="100000"/>
              </a:lnSpc>
              <a:spcBef>
                <a:spcPts val="0"/>
              </a:spcBef>
              <a:spcAft>
                <a:spcPts val="0"/>
              </a:spcAft>
              <a:buNone/>
              <a:defRPr sz="1000" b="1" i="0" cap="none"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236572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Navigation Sub-title w/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E419-EFE5-49E0-9A84-0EC6DD5908D2}"/>
              </a:ext>
            </a:extLst>
          </p:cNvPr>
          <p:cNvSpPr>
            <a:spLocks noGrp="1"/>
          </p:cNvSpPr>
          <p:nvPr>
            <p:ph type="title" hasCustomPrompt="1"/>
          </p:nvPr>
        </p:nvSpPr>
        <p:spPr bwMode="gray">
          <a:xfrm>
            <a:off x="548640" y="500932"/>
            <a:ext cx="10972800" cy="824947"/>
          </a:xfrm>
        </p:spPr>
        <p:txBody>
          <a:bodyPr/>
          <a:lstStyle/>
          <a:p>
            <a:r>
              <a:rPr lang="en-US"/>
              <a:t>Click to edit master title style</a:t>
            </a:r>
          </a:p>
        </p:txBody>
      </p:sp>
      <p:sp>
        <p:nvSpPr>
          <p:cNvPr id="4" name="Text Placeholder 3">
            <a:extLst>
              <a:ext uri="{FF2B5EF4-FFF2-40B4-BE49-F238E27FC236}">
                <a16:creationId xmlns:a16="http://schemas.microsoft.com/office/drawing/2014/main" id="{686AD0FF-A216-436F-B051-B1BE8ADE1764}"/>
              </a:ext>
            </a:extLst>
          </p:cNvPr>
          <p:cNvSpPr>
            <a:spLocks noGrp="1"/>
          </p:cNvSpPr>
          <p:nvPr>
            <p:ph type="body" sz="quarter" idx="10" hasCustomPrompt="1"/>
          </p:nvPr>
        </p:nvSpPr>
        <p:spPr bwMode="gray">
          <a:xfrm>
            <a:off x="548640" y="2057400"/>
            <a:ext cx="10972799" cy="17372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4DE053B-7AB7-4879-9C1E-CC724EEF94D0}"/>
              </a:ext>
            </a:extLst>
          </p:cNvPr>
          <p:cNvSpPr>
            <a:spLocks noGrp="1"/>
          </p:cNvSpPr>
          <p:nvPr>
            <p:ph type="body" sz="quarter" idx="11" hasCustomPrompt="1"/>
          </p:nvPr>
        </p:nvSpPr>
        <p:spPr bwMode="gray">
          <a:xfrm>
            <a:off x="548639" y="1417320"/>
            <a:ext cx="10972799" cy="548640"/>
          </a:xfrm>
        </p:spPr>
        <p:txBody>
          <a:bodyPr/>
          <a:lstStyle>
            <a:lvl1pPr marL="0" indent="0">
              <a:spcBef>
                <a:spcPts val="0"/>
              </a:spcBef>
              <a:spcAft>
                <a:spcPts val="0"/>
              </a:spcAft>
              <a:buNone/>
              <a:defRPr b="0">
                <a:solidFill>
                  <a:schemeClr val="accent1"/>
                </a:solidFill>
              </a:defRPr>
            </a:lvl1pPr>
            <a:lvl2pPr marL="230188"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D684BF77-45AD-491E-AE63-A8F054890055}"/>
              </a:ext>
            </a:extLst>
          </p:cNvPr>
          <p:cNvSpPr>
            <a:spLocks noGrp="1"/>
          </p:cNvSpPr>
          <p:nvPr>
            <p:ph type="body" sz="quarter" idx="12" hasCustomPrompt="1"/>
          </p:nvPr>
        </p:nvSpPr>
        <p:spPr bwMode="gray">
          <a:xfrm>
            <a:off x="548639" y="182880"/>
            <a:ext cx="5486400" cy="274320"/>
          </a:xfrm>
        </p:spPr>
        <p:txBody>
          <a:bodyPr anchor="ctr"/>
          <a:lstStyle>
            <a:lvl1pPr marL="0" indent="0">
              <a:lnSpc>
                <a:spcPct val="100000"/>
              </a:lnSpc>
              <a:spcBef>
                <a:spcPts val="0"/>
              </a:spcBef>
              <a:spcAft>
                <a:spcPts val="0"/>
              </a:spcAft>
              <a:buNone/>
              <a:defRPr sz="1000" b="1" cap="small" baseline="0">
                <a:solidFill>
                  <a:schemeClr val="tx2"/>
                </a:solidFill>
              </a:defRPr>
            </a:lvl1pPr>
            <a:lvl2pPr marL="230188" indent="0">
              <a:buNone/>
              <a:defRPr/>
            </a:lvl2pPr>
          </a:lstStyle>
          <a:p>
            <a:pPr lvl="0"/>
            <a:r>
              <a:rPr lang="en-US"/>
              <a:t>CLICK TO EDIT MASTER TEXT STYLES</a:t>
            </a:r>
          </a:p>
        </p:txBody>
      </p:sp>
    </p:spTree>
    <p:extLst>
      <p:ext uri="{BB962C8B-B14F-4D97-AF65-F5344CB8AC3E}">
        <p14:creationId xmlns:p14="http://schemas.microsoft.com/office/powerpoint/2010/main" val="584840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Navigation Case Study w/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88D6E-7B11-45B8-A194-654C73036A8C}"/>
              </a:ext>
            </a:extLst>
          </p:cNvPr>
          <p:cNvSpPr/>
          <p:nvPr userDrawn="1"/>
        </p:nvSpPr>
        <p:spPr bwMode="gray">
          <a:xfrm>
            <a:off x="8488680" y="0"/>
            <a:ext cx="3703320"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3C874-B3F9-48CA-AFAC-4A9DF9583137}"/>
              </a:ext>
            </a:extLst>
          </p:cNvPr>
          <p:cNvSpPr>
            <a:spLocks noGrp="1"/>
          </p:cNvSpPr>
          <p:nvPr>
            <p:ph type="title" hasCustomPrompt="1"/>
          </p:nvPr>
        </p:nvSpPr>
        <p:spPr bwMode="gray">
          <a:xfrm>
            <a:off x="548640" y="502920"/>
            <a:ext cx="7772400" cy="822960"/>
          </a:xfrm>
        </p:spPr>
        <p:txBody>
          <a:bodyPr/>
          <a:lstStyle/>
          <a:p>
            <a:r>
              <a:rPr lang="en-US"/>
              <a:t>Click to edit master title style</a:t>
            </a:r>
          </a:p>
        </p:txBody>
      </p:sp>
      <p:sp>
        <p:nvSpPr>
          <p:cNvPr id="4" name="Text Placeholder 3">
            <a:extLst>
              <a:ext uri="{FF2B5EF4-FFF2-40B4-BE49-F238E27FC236}">
                <a16:creationId xmlns:a16="http://schemas.microsoft.com/office/drawing/2014/main" id="{EB7DAC86-8D10-440C-A9DD-09F343CE260F}"/>
              </a:ext>
            </a:extLst>
          </p:cNvPr>
          <p:cNvSpPr>
            <a:spLocks noGrp="1"/>
          </p:cNvSpPr>
          <p:nvPr>
            <p:ph type="body" sz="quarter" idx="10"/>
          </p:nvPr>
        </p:nvSpPr>
        <p:spPr bwMode="gray">
          <a:xfrm>
            <a:off x="548640" y="182880"/>
            <a:ext cx="5486400" cy="274320"/>
          </a:xfrm>
        </p:spPr>
        <p:txBody>
          <a:bodyPr anchor="ctr"/>
          <a:lstStyle>
            <a:lvl1pPr marL="0" indent="0">
              <a:lnSpc>
                <a:spcPct val="100000"/>
              </a:lnSpc>
              <a:spcBef>
                <a:spcPts val="0"/>
              </a:spcBef>
              <a:spcAft>
                <a:spcPts val="0"/>
              </a:spcAft>
              <a:buNone/>
              <a:defRPr sz="1000" b="1" i="0" cap="all" baseline="0">
                <a:solidFill>
                  <a:schemeClr val="tx2"/>
                </a:solidFill>
              </a:defRPr>
            </a:lvl1pPr>
            <a:lvl2pPr marL="230188" indent="0">
              <a:buNone/>
              <a:defRPr/>
            </a:lvl2pPr>
          </a:lstStyle>
          <a:p>
            <a:pPr lvl="0"/>
            <a:r>
              <a:rPr lang="en-US"/>
              <a:t>Click to edit Master text styles</a:t>
            </a:r>
          </a:p>
        </p:txBody>
      </p:sp>
      <p:sp>
        <p:nvSpPr>
          <p:cNvPr id="6" name="Text Placeholder 5">
            <a:extLst>
              <a:ext uri="{FF2B5EF4-FFF2-40B4-BE49-F238E27FC236}">
                <a16:creationId xmlns:a16="http://schemas.microsoft.com/office/drawing/2014/main" id="{24CED11C-7442-4305-845D-65226388258F}"/>
              </a:ext>
            </a:extLst>
          </p:cNvPr>
          <p:cNvSpPr>
            <a:spLocks noGrp="1"/>
          </p:cNvSpPr>
          <p:nvPr>
            <p:ph type="body" sz="quarter" idx="11" hasCustomPrompt="1"/>
          </p:nvPr>
        </p:nvSpPr>
        <p:spPr bwMode="gray">
          <a:xfrm>
            <a:off x="548640" y="1417320"/>
            <a:ext cx="7772400" cy="17372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85992B9C-CDF1-4F94-A687-0C9FC67258DB}"/>
              </a:ext>
            </a:extLst>
          </p:cNvPr>
          <p:cNvSpPr>
            <a:spLocks noGrp="1"/>
          </p:cNvSpPr>
          <p:nvPr>
            <p:ph type="body" sz="quarter" idx="12" hasCustomPrompt="1"/>
          </p:nvPr>
        </p:nvSpPr>
        <p:spPr bwMode="gray">
          <a:xfrm>
            <a:off x="8717280" y="777240"/>
            <a:ext cx="3291840" cy="548640"/>
          </a:xfrm>
        </p:spPr>
        <p:txBody>
          <a:bodyPr anchor="b"/>
          <a:lstStyle>
            <a:lvl1pPr marL="0" indent="0">
              <a:buNone/>
              <a:defRPr sz="1600" b="1">
                <a:solidFill>
                  <a:schemeClr val="accent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29A2EB62-007D-4BC4-B728-5B4F01EBA88E}"/>
              </a:ext>
            </a:extLst>
          </p:cNvPr>
          <p:cNvSpPr>
            <a:spLocks noGrp="1"/>
          </p:cNvSpPr>
          <p:nvPr>
            <p:ph type="body" sz="quarter" idx="13" hasCustomPrompt="1"/>
          </p:nvPr>
        </p:nvSpPr>
        <p:spPr bwMode="gray">
          <a:xfrm>
            <a:off x="8717281" y="1417320"/>
            <a:ext cx="3291839" cy="1737270"/>
          </a:xfrm>
        </p:spPr>
        <p:txBody>
          <a:bodyPr>
            <a:spAutoFit/>
          </a:bodyPr>
          <a:lstStyle>
            <a:lvl1pPr>
              <a:defRPr>
                <a:solidFill>
                  <a:schemeClr val="tx1"/>
                </a:solidFill>
              </a:defRPr>
            </a:lvl1pPr>
            <a:lvl2pPr>
              <a:buClrTx/>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8AC9FE11-2ACD-4DB9-9774-2412EE78853C}"/>
              </a:ext>
            </a:extLst>
          </p:cNvPr>
          <p:cNvSpPr txBox="1"/>
          <p:nvPr userDrawn="1"/>
        </p:nvSpPr>
        <p:spPr bwMode="gray">
          <a:xfrm>
            <a:off x="11551920" y="6537960"/>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2">
                    <a:lumMod val="75000"/>
                  </a:schemeClr>
                </a:solidFill>
              </a:rPr>
              <a:pPr algn="r"/>
              <a:t>‹#›</a:t>
            </a:fld>
            <a:endParaRPr lang="en-US" sz="800">
              <a:solidFill>
                <a:schemeClr val="bg2">
                  <a:lumMod val="75000"/>
                </a:schemeClr>
              </a:solidFill>
            </a:endParaRPr>
          </a:p>
        </p:txBody>
      </p:sp>
      <p:cxnSp>
        <p:nvCxnSpPr>
          <p:cNvPr id="13" name="Straight Connector 12">
            <a:extLst>
              <a:ext uri="{FF2B5EF4-FFF2-40B4-BE49-F238E27FC236}">
                <a16:creationId xmlns:a16="http://schemas.microsoft.com/office/drawing/2014/main" id="{3FCE1313-EC6D-4C13-9E35-FAB5139E933E}"/>
              </a:ext>
            </a:extLst>
          </p:cNvPr>
          <p:cNvCxnSpPr>
            <a:cxnSpLocks/>
          </p:cNvCxnSpPr>
          <p:nvPr userDrawn="1"/>
        </p:nvCxnSpPr>
        <p:spPr bwMode="gray">
          <a:xfrm>
            <a:off x="11536680" y="6537960"/>
            <a:ext cx="0" cy="228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592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ontent w/ 2/3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E920-2126-47A3-ADC5-1ADCCCB7C0EE}"/>
              </a:ext>
            </a:extLst>
          </p:cNvPr>
          <p:cNvSpPr>
            <a:spLocks noGrp="1"/>
          </p:cNvSpPr>
          <p:nvPr>
            <p:ph type="title" hasCustomPrompt="1"/>
          </p:nvPr>
        </p:nvSpPr>
        <p:spPr bwMode="gray">
          <a:xfrm>
            <a:off x="8252694" y="228600"/>
            <a:ext cx="3390665" cy="1097280"/>
          </a:xfrm>
        </p:spPr>
        <p:txBody>
          <a:bodyPr>
            <a:noAutofit/>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2A6DF547-40DB-49AE-8AC3-96AB6388B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9" name="Text Placeholder 8">
            <a:extLst>
              <a:ext uri="{FF2B5EF4-FFF2-40B4-BE49-F238E27FC236}">
                <a16:creationId xmlns:a16="http://schemas.microsoft.com/office/drawing/2014/main" id="{BE9AECD6-4623-4512-9EF5-8032BB801B36}"/>
              </a:ext>
            </a:extLst>
          </p:cNvPr>
          <p:cNvSpPr>
            <a:spLocks noGrp="1"/>
          </p:cNvSpPr>
          <p:nvPr>
            <p:ph type="body" sz="quarter" idx="11" hasCustomPrompt="1"/>
          </p:nvPr>
        </p:nvSpPr>
        <p:spPr bwMode="gray">
          <a:xfrm>
            <a:off x="8252694" y="1417320"/>
            <a:ext cx="3390665"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3517C140-D8A5-4568-93F7-B91A49DFEDD9}"/>
              </a:ext>
            </a:extLst>
          </p:cNvPr>
          <p:cNvSpPr/>
          <p:nvPr userDrawn="1"/>
        </p:nvSpPr>
        <p:spPr bwMode="ltGray">
          <a:xfrm>
            <a:off x="0" y="0"/>
            <a:ext cx="804672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26554B-ECE3-4970-B504-22DBAB4598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7" name="Content Placeholder 6">
            <a:extLst>
              <a:ext uri="{FF2B5EF4-FFF2-40B4-BE49-F238E27FC236}">
                <a16:creationId xmlns:a16="http://schemas.microsoft.com/office/drawing/2014/main" id="{69D48BE8-EA6C-45EC-A925-170EDAB99974}"/>
              </a:ext>
            </a:extLst>
          </p:cNvPr>
          <p:cNvSpPr>
            <a:spLocks noGrp="1"/>
          </p:cNvSpPr>
          <p:nvPr>
            <p:ph sz="quarter" idx="10" hasCustomPrompt="1"/>
          </p:nvPr>
        </p:nvSpPr>
        <p:spPr bwMode="gray">
          <a:xfrm>
            <a:off x="548640" y="228600"/>
            <a:ext cx="7275442" cy="6126480"/>
          </a:xfrm>
        </p:spPr>
        <p:txBody>
          <a:bodyPr>
            <a:noAutofit/>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D7E15832-AE7D-4BDA-9F1B-29A564F369D9}"/>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spTree>
    <p:extLst>
      <p:ext uri="{BB962C8B-B14F-4D97-AF65-F5344CB8AC3E}">
        <p14:creationId xmlns:p14="http://schemas.microsoft.com/office/powerpoint/2010/main" val="2947908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50/50 Split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E6877D-B0E1-41CC-90AD-DC84E1739705}"/>
              </a:ext>
            </a:extLst>
          </p:cNvPr>
          <p:cNvSpPr/>
          <p:nvPr userDrawn="1"/>
        </p:nvSpPr>
        <p:spPr bwMode="ltGray">
          <a:xfrm>
            <a:off x="6111240" y="0"/>
            <a:ext cx="608076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59778-229D-4DAC-A927-F65DC6617778}"/>
              </a:ext>
            </a:extLst>
          </p:cNvPr>
          <p:cNvSpPr>
            <a:spLocks noGrp="1"/>
          </p:cNvSpPr>
          <p:nvPr>
            <p:ph type="title" hasCustomPrompt="1"/>
          </p:nvPr>
        </p:nvSpPr>
        <p:spPr bwMode="gray">
          <a:xfrm>
            <a:off x="548640" y="228600"/>
            <a:ext cx="5486400" cy="1097280"/>
          </a:xfrm>
        </p:spPr>
        <p:txBody>
          <a:bodyPr>
            <a:noAutofit/>
          </a:bodyPr>
          <a:lstStyle/>
          <a:p>
            <a:r>
              <a:rPr lang="en-US"/>
              <a:t>Click to edit master title style</a:t>
            </a:r>
          </a:p>
        </p:txBody>
      </p:sp>
      <p:sp>
        <p:nvSpPr>
          <p:cNvPr id="5" name="Content Placeholder 4">
            <a:extLst>
              <a:ext uri="{FF2B5EF4-FFF2-40B4-BE49-F238E27FC236}">
                <a16:creationId xmlns:a16="http://schemas.microsoft.com/office/drawing/2014/main" id="{9881C532-3EC7-40FF-BE62-836D7A1E7915}"/>
              </a:ext>
            </a:extLst>
          </p:cNvPr>
          <p:cNvSpPr>
            <a:spLocks noGrp="1"/>
          </p:cNvSpPr>
          <p:nvPr>
            <p:ph sz="quarter" idx="10" hasCustomPrompt="1"/>
          </p:nvPr>
        </p:nvSpPr>
        <p:spPr bwMode="gray">
          <a:xfrm>
            <a:off x="548640" y="1417320"/>
            <a:ext cx="54864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D1C5AA40-B5E6-43C7-A010-D4FFCD9BF1ED}"/>
              </a:ext>
            </a:extLst>
          </p:cNvPr>
          <p:cNvSpPr txBox="1"/>
          <p:nvPr userDrawn="1"/>
        </p:nvSpPr>
        <p:spPr bwMode="gray">
          <a:xfrm>
            <a:off x="11551920" y="6537960"/>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1"/>
                </a:solidFill>
              </a:rPr>
              <a:pPr algn="r"/>
              <a:t>‹#›</a:t>
            </a:fld>
            <a:endParaRPr lang="en-US" sz="800">
              <a:solidFill>
                <a:schemeClr val="bg1"/>
              </a:solidFill>
            </a:endParaRPr>
          </a:p>
        </p:txBody>
      </p:sp>
      <p:cxnSp>
        <p:nvCxnSpPr>
          <p:cNvPr id="7" name="Straight Connector 6">
            <a:extLst>
              <a:ext uri="{FF2B5EF4-FFF2-40B4-BE49-F238E27FC236}">
                <a16:creationId xmlns:a16="http://schemas.microsoft.com/office/drawing/2014/main" id="{1F5D7311-155D-4D0B-B3BF-F4C0EF98CCF4}"/>
              </a:ext>
            </a:extLst>
          </p:cNvPr>
          <p:cNvCxnSpPr>
            <a:cxnSpLocks/>
          </p:cNvCxnSpPr>
          <p:nvPr userDrawn="1"/>
        </p:nvCxnSpPr>
        <p:spPr bwMode="gray">
          <a:xfrm>
            <a:off x="11536680" y="6537960"/>
            <a:ext cx="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0F8A3B8A-0B33-4487-B69B-F0CDCCF6A5F1}"/>
              </a:ext>
            </a:extLst>
          </p:cNvPr>
          <p:cNvSpPr>
            <a:spLocks noGrp="1"/>
          </p:cNvSpPr>
          <p:nvPr>
            <p:ph sz="quarter" idx="11" hasCustomPrompt="1"/>
          </p:nvPr>
        </p:nvSpPr>
        <p:spPr bwMode="gray">
          <a:xfrm>
            <a:off x="6431280" y="1417320"/>
            <a:ext cx="5486400" cy="1737270"/>
          </a:xfrm>
        </p:spPr>
        <p:txBody>
          <a:bodyPr>
            <a:noAutofit/>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A903CE24-481A-442F-86A7-2F1F81597254}"/>
              </a:ext>
            </a:extLst>
          </p:cNvPr>
          <p:cNvSpPr>
            <a:spLocks noGrp="1"/>
          </p:cNvSpPr>
          <p:nvPr>
            <p:ph type="body" sz="quarter" idx="12" hasCustomPrompt="1"/>
          </p:nvPr>
        </p:nvSpPr>
        <p:spPr bwMode="gray">
          <a:xfrm>
            <a:off x="6431280" y="228600"/>
            <a:ext cx="5486400" cy="1097280"/>
          </a:xfrm>
        </p:spPr>
        <p:txBody>
          <a:bodyPr anchor="b" anchorCtr="0"/>
          <a:lstStyle>
            <a:lvl1pPr marL="0" indent="0">
              <a:buNone/>
              <a:defRPr sz="3600">
                <a:solidFill>
                  <a:schemeClr val="bg1"/>
                </a:solidFill>
                <a:latin typeface="+mj-lt"/>
              </a:defRPr>
            </a:lvl1pPr>
            <a:lvl2pPr marL="230188" indent="0">
              <a:buNone/>
              <a:defRPr sz="1100">
                <a:latin typeface="+mj-lt"/>
              </a:defRPr>
            </a:lvl2pPr>
            <a:lvl3pPr marL="461963" indent="0">
              <a:buNone/>
              <a:defRPr sz="1100">
                <a:latin typeface="+mj-lt"/>
              </a:defRPr>
            </a:lvl3pPr>
            <a:lvl4pPr marL="684212" indent="0">
              <a:buNone/>
              <a:defRPr sz="1100">
                <a:latin typeface="+mj-lt"/>
              </a:defRPr>
            </a:lvl4pPr>
            <a:lvl5pPr marL="914400" indent="0">
              <a:buNone/>
              <a:defRPr sz="1100">
                <a:latin typeface="+mj-lt"/>
              </a:defRPr>
            </a:lvl5pPr>
          </a:lstStyle>
          <a:p>
            <a:pPr lvl="0"/>
            <a:r>
              <a:rPr lang="en-US"/>
              <a:t>Click to edit master text styles</a:t>
            </a:r>
          </a:p>
        </p:txBody>
      </p:sp>
      <p:sp>
        <p:nvSpPr>
          <p:cNvPr id="15" name="TextBox 14">
            <a:extLst>
              <a:ext uri="{FF2B5EF4-FFF2-40B4-BE49-F238E27FC236}">
                <a16:creationId xmlns:a16="http://schemas.microsoft.com/office/drawing/2014/main" id="{F938BB34-97D8-420E-8BDB-7D59C3BC8B9F}"/>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spTree>
    <p:extLst>
      <p:ext uri="{BB962C8B-B14F-4D97-AF65-F5344CB8AC3E}">
        <p14:creationId xmlns:p14="http://schemas.microsoft.com/office/powerpoint/2010/main" val="2453146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hart w/Bullet Lis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D10B7B8-37AA-40E1-AB4E-AFB649DB9764}"/>
              </a:ext>
            </a:extLst>
          </p:cNvPr>
          <p:cNvSpPr/>
          <p:nvPr userDrawn="1"/>
        </p:nvSpPr>
        <p:spPr bwMode="gray">
          <a:xfrm>
            <a:off x="1524" y="1371600"/>
            <a:ext cx="12188952" cy="4937760"/>
          </a:xfrm>
          <a:prstGeom prst="rect">
            <a:avLst/>
          </a:prstGeom>
          <a:solidFill>
            <a:schemeClr val="tx2">
              <a:lumMod val="20000"/>
              <a:lumOff val="8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0F9EC-0EAB-4727-9799-29ED998A3516}"/>
              </a:ext>
            </a:extLst>
          </p:cNvPr>
          <p:cNvSpPr>
            <a:spLocks noGrp="1"/>
          </p:cNvSpPr>
          <p:nvPr>
            <p:ph type="title" hasCustomPrompt="1"/>
          </p:nvPr>
        </p:nvSpPr>
        <p:spPr bwMode="gray">
          <a:xfrm>
            <a:off x="548640" y="228600"/>
            <a:ext cx="10972800" cy="1097280"/>
          </a:xfrm>
        </p:spPr>
        <p:txBody>
          <a:bodyPr anchor="b">
            <a:noAutofit/>
          </a:bodyPr>
          <a:lstStyle>
            <a:lvl1pPr>
              <a:defRPr sz="3600"/>
            </a:lvl1pPr>
          </a:lstStyle>
          <a:p>
            <a:r>
              <a:rPr lang="en-US"/>
              <a:t>Click to edit master title style</a:t>
            </a:r>
          </a:p>
        </p:txBody>
      </p:sp>
      <p:sp>
        <p:nvSpPr>
          <p:cNvPr id="9" name="Text Placeholder 8">
            <a:extLst>
              <a:ext uri="{FF2B5EF4-FFF2-40B4-BE49-F238E27FC236}">
                <a16:creationId xmlns:a16="http://schemas.microsoft.com/office/drawing/2014/main" id="{099AEA91-0E64-414D-AB9C-BFADC08C13D6}"/>
              </a:ext>
            </a:extLst>
          </p:cNvPr>
          <p:cNvSpPr>
            <a:spLocks noGrp="1"/>
          </p:cNvSpPr>
          <p:nvPr>
            <p:ph type="body" sz="quarter" idx="10" hasCustomPrompt="1"/>
          </p:nvPr>
        </p:nvSpPr>
        <p:spPr bwMode="gray">
          <a:xfrm>
            <a:off x="548640" y="1417320"/>
            <a:ext cx="329184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4B3F9836-81FE-412A-B3B8-FB616DCF9ED3}"/>
              </a:ext>
            </a:extLst>
          </p:cNvPr>
          <p:cNvSpPr>
            <a:spLocks noGrp="1"/>
          </p:cNvSpPr>
          <p:nvPr>
            <p:ph type="body" sz="quarter" idx="11" hasCustomPrompt="1"/>
          </p:nvPr>
        </p:nvSpPr>
        <p:spPr bwMode="gray">
          <a:xfrm>
            <a:off x="4389120" y="1463040"/>
            <a:ext cx="7132320" cy="365760"/>
          </a:xfrm>
          <a:solidFill>
            <a:schemeClr val="bg1"/>
          </a:solidFill>
        </p:spPr>
        <p:txBody>
          <a:bodyPr lIns="91440" rIns="91440" anchor="ctr"/>
          <a:lstStyle>
            <a:lvl1pPr marL="0" indent="0">
              <a:lnSpc>
                <a:spcPct val="100000"/>
              </a:lnSpc>
              <a:spcBef>
                <a:spcPts val="0"/>
              </a:spcBef>
              <a:spcAft>
                <a:spcPts val="0"/>
              </a:spcAft>
              <a:buNone/>
              <a:defRPr sz="1200" b="1" i="0" cap="all" baseline="0">
                <a:solidFill>
                  <a:schemeClr val="accent1"/>
                </a:solidFill>
              </a:defRPr>
            </a:lvl1pPr>
            <a:lvl2pPr marL="230188" indent="0">
              <a:buNone/>
              <a:defRPr/>
            </a:lvl2pPr>
          </a:lstStyle>
          <a:p>
            <a:pPr lvl="0"/>
            <a:r>
              <a:rPr lang="en-US"/>
              <a:t>Click to edit master text styles</a:t>
            </a:r>
          </a:p>
        </p:txBody>
      </p:sp>
      <p:sp>
        <p:nvSpPr>
          <p:cNvPr id="13" name="Content Placeholder 12">
            <a:extLst>
              <a:ext uri="{FF2B5EF4-FFF2-40B4-BE49-F238E27FC236}">
                <a16:creationId xmlns:a16="http://schemas.microsoft.com/office/drawing/2014/main" id="{4E48653B-8945-46CA-A1C3-B4E4C060CE3E}"/>
              </a:ext>
            </a:extLst>
          </p:cNvPr>
          <p:cNvSpPr>
            <a:spLocks noGrp="1" noChangeAspect="1"/>
          </p:cNvSpPr>
          <p:nvPr>
            <p:ph sz="quarter" idx="12"/>
          </p:nvPr>
        </p:nvSpPr>
        <p:spPr bwMode="gray">
          <a:xfrm>
            <a:off x="4389120" y="1874520"/>
            <a:ext cx="7132320" cy="4297680"/>
          </a:xfrm>
          <a:solidFill>
            <a:schemeClr val="bg1"/>
          </a:solidFill>
        </p:spPr>
        <p:txBody>
          <a:bodyPr wrap="none" lIns="0" tIns="0" rIns="0" bIns="0" anchor="ct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2676538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hart, Table, Video or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E158-87A9-49B9-8665-06169502C22F}"/>
              </a:ext>
            </a:extLst>
          </p:cNvPr>
          <p:cNvSpPr>
            <a:spLocks noGrp="1"/>
          </p:cNvSpPr>
          <p:nvPr>
            <p:ph type="title" hasCustomPrompt="1"/>
          </p:nvPr>
        </p:nvSpPr>
        <p:spPr bwMode="gray"/>
        <p:txBody>
          <a:bodyPr>
            <a:noAutofit/>
          </a:bodyPr>
          <a:lstStyle/>
          <a:p>
            <a:r>
              <a:rPr lang="en-US"/>
              <a:t>Click to edit master title style</a:t>
            </a:r>
          </a:p>
        </p:txBody>
      </p:sp>
      <p:sp>
        <p:nvSpPr>
          <p:cNvPr id="4" name="Text Placeholder 3">
            <a:extLst>
              <a:ext uri="{FF2B5EF4-FFF2-40B4-BE49-F238E27FC236}">
                <a16:creationId xmlns:a16="http://schemas.microsoft.com/office/drawing/2014/main" id="{05C83D87-15DF-4870-9314-FB061E93EBC0}"/>
              </a:ext>
            </a:extLst>
          </p:cNvPr>
          <p:cNvSpPr>
            <a:spLocks noGrp="1"/>
          </p:cNvSpPr>
          <p:nvPr>
            <p:ph type="body" sz="quarter" idx="10"/>
          </p:nvPr>
        </p:nvSpPr>
        <p:spPr bwMode="gray">
          <a:xfrm>
            <a:off x="548640" y="1371600"/>
            <a:ext cx="10972800" cy="365760"/>
          </a:xfrm>
        </p:spPr>
        <p:txBody>
          <a:bodyPr anchor="ctr"/>
          <a:lstStyle>
            <a:lvl1pPr marL="0" indent="0">
              <a:buNone/>
              <a:defRPr sz="1200" b="1" i="0" cap="all" baseline="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1F1E72A9-6195-42CA-9CFB-21A9BC70B486}"/>
              </a:ext>
            </a:extLst>
          </p:cNvPr>
          <p:cNvSpPr>
            <a:spLocks noGrp="1"/>
          </p:cNvSpPr>
          <p:nvPr>
            <p:ph sz="quarter" idx="11"/>
          </p:nvPr>
        </p:nvSpPr>
        <p:spPr bwMode="gray">
          <a:xfrm>
            <a:off x="548640" y="1783080"/>
            <a:ext cx="10972800" cy="4480560"/>
          </a:xfrm>
        </p:spPr>
        <p:txBody>
          <a:bodyPr anchor="ct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86200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B41F1183-2D47-6ED6-A42D-0C32C658132B}"/>
              </a:ext>
            </a:extLst>
          </p:cNvPr>
          <p:cNvSpPr/>
          <p:nvPr userDrawn="1"/>
        </p:nvSpPr>
        <p:spPr bwMode="gray">
          <a:xfrm>
            <a:off x="0" y="4297680"/>
            <a:ext cx="12188952" cy="54864"/>
          </a:xfrm>
          <a:prstGeom prst="rect">
            <a:avLst/>
          </a:prstGeom>
          <a:gradFill flip="none" rotWithShape="1">
            <a:gsLst>
              <a:gs pos="0">
                <a:schemeClr val="accent1"/>
              </a:gs>
              <a:gs pos="100000">
                <a:schemeClr val="accent3"/>
              </a:gs>
              <a:gs pos="5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561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Biograph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DB8C-1020-4056-B923-F94F287281F7}"/>
              </a:ext>
            </a:extLst>
          </p:cNvPr>
          <p:cNvSpPr>
            <a:spLocks noGrp="1"/>
          </p:cNvSpPr>
          <p:nvPr>
            <p:ph type="title" hasCustomPrompt="1"/>
          </p:nvPr>
        </p:nvSpPr>
        <p:spPr bwMode="gray"/>
        <p:txBody>
          <a:bodyPr>
            <a:noAutofit/>
          </a:bodyPr>
          <a:lstStyle/>
          <a:p>
            <a:r>
              <a:rPr lang="en-US"/>
              <a:t>Click to edit master title style</a:t>
            </a:r>
          </a:p>
        </p:txBody>
      </p:sp>
      <p:sp>
        <p:nvSpPr>
          <p:cNvPr id="4" name="Picture Placeholder 3">
            <a:extLst>
              <a:ext uri="{FF2B5EF4-FFF2-40B4-BE49-F238E27FC236}">
                <a16:creationId xmlns:a16="http://schemas.microsoft.com/office/drawing/2014/main" id="{1998054E-4F18-4B5D-8169-EB6F5B85092F}"/>
              </a:ext>
            </a:extLst>
          </p:cNvPr>
          <p:cNvSpPr>
            <a:spLocks noGrp="1" noChangeAspect="1"/>
          </p:cNvSpPr>
          <p:nvPr>
            <p:ph type="pic" sz="quarter" idx="10"/>
          </p:nvPr>
        </p:nvSpPr>
        <p:spPr bwMode="gray">
          <a:xfrm>
            <a:off x="548640" y="1463564"/>
            <a:ext cx="1188720" cy="1188720"/>
          </a:xfrm>
          <a:solidFill>
            <a:schemeClr val="tx2">
              <a:lumMod val="20000"/>
              <a:lumOff val="80000"/>
            </a:schemeClr>
          </a:solidFill>
        </p:spPr>
        <p:txBody>
          <a:bodyPr tIns="0" bIns="0" anchor="ctr"/>
          <a:lstStyle>
            <a:lvl1pPr marL="0" indent="0" algn="ctr">
              <a:buNone/>
              <a:defRPr>
                <a:solidFill>
                  <a:schemeClr val="tx2"/>
                </a:solidFill>
              </a:defRPr>
            </a:lvl1pPr>
          </a:lstStyle>
          <a:p>
            <a:r>
              <a:rPr lang="en-US"/>
              <a:t>Click icon to add picture</a:t>
            </a:r>
          </a:p>
        </p:txBody>
      </p:sp>
      <p:sp>
        <p:nvSpPr>
          <p:cNvPr id="6" name="Text Placeholder 5">
            <a:extLst>
              <a:ext uri="{FF2B5EF4-FFF2-40B4-BE49-F238E27FC236}">
                <a16:creationId xmlns:a16="http://schemas.microsoft.com/office/drawing/2014/main" id="{50EADCA0-1709-4CF8-82EA-67DEA0A2DAE9}"/>
              </a:ext>
            </a:extLst>
          </p:cNvPr>
          <p:cNvSpPr>
            <a:spLocks noGrp="1"/>
          </p:cNvSpPr>
          <p:nvPr>
            <p:ph type="body" sz="quarter" idx="11" hasCustomPrompt="1"/>
          </p:nvPr>
        </p:nvSpPr>
        <p:spPr bwMode="gray">
          <a:xfrm>
            <a:off x="1971675" y="1463674"/>
            <a:ext cx="9601200" cy="3887553"/>
          </a:xfrm>
        </p:spPr>
        <p:txBody>
          <a:bodyPr>
            <a:noAutofit/>
          </a:bodyPr>
          <a:lstStyle>
            <a:lvl1pPr marL="0" indent="0">
              <a:buFontTx/>
              <a:buNone/>
              <a:defRPr sz="1400">
                <a:solidFill>
                  <a:schemeClr val="tx1"/>
                </a:solidFill>
              </a:defRPr>
            </a:lvl1pPr>
            <a:lvl2pPr marL="231775" indent="-231775">
              <a:buFont typeface="Arial" panose="020B0604020202020204" pitchFamily="34" charset="0"/>
              <a:buChar char="•"/>
              <a:defRPr sz="1400"/>
            </a:lvl2pPr>
            <a:lvl3pPr marL="461963" indent="-231775">
              <a:buFont typeface="Montserrat" pitchFamily="2" charset="0"/>
              <a:buChar char="–"/>
              <a:defRPr sz="1400"/>
            </a:lvl3pPr>
            <a:lvl4pPr marL="684213" indent="-222250">
              <a:buFont typeface="Arial" panose="020B0604020202020204" pitchFamily="34" charset="0"/>
              <a:buChar char="•"/>
              <a:defRPr sz="1400"/>
            </a:lvl4pPr>
            <a:lvl5pPr marL="914400" indent="-230188">
              <a:buFont typeface="Montserrat" pitchFamily="2"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C89915E-15C2-40D3-A464-3F45356D9620}"/>
              </a:ext>
            </a:extLst>
          </p:cNvPr>
          <p:cNvSpPr>
            <a:spLocks noGrp="1"/>
          </p:cNvSpPr>
          <p:nvPr>
            <p:ph type="body" sz="quarter" idx="12" hasCustomPrompt="1"/>
          </p:nvPr>
        </p:nvSpPr>
        <p:spPr bwMode="gray">
          <a:xfrm>
            <a:off x="1971675" y="5493964"/>
            <a:ext cx="3657600" cy="914400"/>
          </a:xfrm>
        </p:spPr>
        <p:txBody>
          <a:bodyPr/>
          <a:lstStyle>
            <a:lvl1pPr marL="0" indent="0">
              <a:spcBef>
                <a:spcPts val="0"/>
              </a:spcBef>
              <a:spcAft>
                <a:spcPts val="0"/>
              </a:spcAft>
              <a:buNone/>
              <a:defRPr sz="1200"/>
            </a:lvl1pPr>
            <a:lvl2pPr marL="230188" indent="0">
              <a:buNone/>
              <a:defRPr/>
            </a:lvl2pPr>
          </a:lstStyle>
          <a:p>
            <a:pPr lvl="0"/>
            <a:r>
              <a:rPr lang="en-US"/>
              <a:t>Click to edit master text styles</a:t>
            </a:r>
          </a:p>
        </p:txBody>
      </p:sp>
    </p:spTree>
    <p:extLst>
      <p:ext uri="{BB962C8B-B14F-4D97-AF65-F5344CB8AC3E}">
        <p14:creationId xmlns:p14="http://schemas.microsoft.com/office/powerpoint/2010/main" val="970622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Agenda or Cont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BFCA46-3FC8-4333-B32A-2787D1B2405E}"/>
              </a:ext>
            </a:extLst>
          </p:cNvPr>
          <p:cNvSpPr/>
          <p:nvPr userDrawn="1"/>
        </p:nvSpPr>
        <p:spPr bwMode="gray">
          <a:xfrm>
            <a:off x="3048" y="1467853"/>
            <a:ext cx="12188952" cy="4802318"/>
          </a:xfrm>
          <a:prstGeom prst="rect">
            <a:avLst/>
          </a:prstGeom>
          <a:solidFill>
            <a:schemeClr val="tx2">
              <a:lumMod val="20000"/>
              <a:lumOff val="80000"/>
            </a:schemeClr>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AFCE8-5382-4D35-ACF3-41C4DD47D71C}"/>
              </a:ext>
            </a:extLst>
          </p:cNvPr>
          <p:cNvSpPr>
            <a:spLocks noGrp="1"/>
          </p:cNvSpPr>
          <p:nvPr>
            <p:ph type="title"/>
          </p:nvPr>
        </p:nvSpPr>
        <p:spPr bwMode="gray"/>
        <p:txBody>
          <a:bodyPr/>
          <a:lstStyle>
            <a:lvl1pPr>
              <a:defRPr>
                <a:solidFill>
                  <a:schemeClr val="tx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3FFA2B5B-9938-4C3D-9CEB-1CAA9A3B0613}"/>
              </a:ext>
            </a:extLst>
          </p:cNvPr>
          <p:cNvSpPr>
            <a:spLocks noGrp="1"/>
          </p:cNvSpPr>
          <p:nvPr>
            <p:ph sz="quarter" idx="10"/>
          </p:nvPr>
        </p:nvSpPr>
        <p:spPr bwMode="gray">
          <a:xfrm>
            <a:off x="548638" y="1828800"/>
            <a:ext cx="5303520" cy="1737270"/>
          </a:xfrm>
        </p:spPr>
        <p:txBody>
          <a:bodyPr anchor="t">
            <a:noAutofit/>
          </a:bodyPr>
          <a:lstStyle>
            <a:lvl1pPr marL="0" indent="0">
              <a:buNone/>
              <a:defRPr b="0">
                <a:solidFill>
                  <a:schemeClr val="tx1"/>
                </a:solidFill>
              </a:defRPr>
            </a:lvl1pPr>
            <a:lvl2pPr>
              <a:defRPr b="0">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852CF6E-AAD1-4716-AFBC-CF518D0E7A36}"/>
              </a:ext>
            </a:extLst>
          </p:cNvPr>
          <p:cNvSpPr>
            <a:spLocks noGrp="1"/>
          </p:cNvSpPr>
          <p:nvPr>
            <p:ph sz="quarter" idx="11"/>
          </p:nvPr>
        </p:nvSpPr>
        <p:spPr bwMode="gray">
          <a:xfrm>
            <a:off x="6156960" y="1828800"/>
            <a:ext cx="5303520" cy="1737270"/>
          </a:xfrm>
        </p:spPr>
        <p:txBody>
          <a:bodyPr anchor="t">
            <a:noAutofit/>
          </a:bodyPr>
          <a:lstStyle>
            <a:lvl1pPr marL="0" indent="0">
              <a:buNone/>
              <a:defRPr b="0">
                <a:solidFill>
                  <a:schemeClr val="tx1"/>
                </a:solidFill>
              </a:defRPr>
            </a:lvl1pPr>
            <a:lvl2pPr>
              <a:defRPr b="0">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9644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End Slide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3C5AC-1382-43C6-AAFE-6377BA615A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8347" y="3145536"/>
            <a:ext cx="5035306" cy="566929"/>
          </a:xfrm>
          <a:prstGeom prst="rect">
            <a:avLst/>
          </a:prstGeom>
        </p:spPr>
      </p:pic>
    </p:spTree>
    <p:extLst>
      <p:ext uri="{BB962C8B-B14F-4D97-AF65-F5344CB8AC3E}">
        <p14:creationId xmlns:p14="http://schemas.microsoft.com/office/powerpoint/2010/main" val="1598779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 Column Bullet Slid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AB326DC-7ABF-4489-B0DA-0CB57083633F}"/>
              </a:ext>
            </a:extLst>
          </p:cNvPr>
          <p:cNvSpPr>
            <a:spLocks noGrp="1"/>
          </p:cNvSpPr>
          <p:nvPr>
            <p:ph idx="1"/>
          </p:nvPr>
        </p:nvSpPr>
        <p:spPr>
          <a:xfrm>
            <a:off x="577757" y="1714942"/>
            <a:ext cx="5352567" cy="4290609"/>
          </a:xfrm>
        </p:spPr>
        <p:txBody>
          <a:bodyPr>
            <a:normAutofit/>
          </a:bodyPr>
          <a:lstStyle>
            <a:lvl1pPr marL="228594" indent="-228594">
              <a:lnSpc>
                <a:spcPct val="100000"/>
              </a:lnSpc>
              <a:buFontTx/>
              <a:buBlip>
                <a:blip r:embed="rId2"/>
              </a:buBlip>
              <a:defRPr sz="2400"/>
            </a:lvl1pPr>
            <a:lvl2pPr marL="685783" indent="-228594">
              <a:lnSpc>
                <a:spcPct val="100000"/>
              </a:lnSpc>
              <a:spcBef>
                <a:spcPts val="0"/>
              </a:spcBef>
              <a:buFont typeface="Arial" panose="020B0604020202020204" pitchFamily="34" charset="0"/>
              <a:buChar char="-"/>
              <a:defRPr sz="2000"/>
            </a:lvl2pPr>
            <a:lvl3pPr>
              <a:lnSpc>
                <a:spcPct val="100000"/>
              </a:lnSpc>
              <a:spcBef>
                <a:spcPts val="0"/>
              </a:spcBef>
              <a:defRPr sz="1800"/>
            </a:lvl3pPr>
            <a:lvl4pPr marL="1600160" indent="-228594">
              <a:lnSpc>
                <a:spcPct val="100000"/>
              </a:lnSpc>
              <a:spcBef>
                <a:spcPts val="0"/>
              </a:spcBef>
              <a:buFont typeface="Courier New" panose="02070309020205020404" pitchFamily="49" charset="0"/>
              <a:buChar char="o"/>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D407165B-D8A7-4293-9E7A-5D366A1A088B}"/>
              </a:ext>
            </a:extLst>
          </p:cNvPr>
          <p:cNvSpPr>
            <a:spLocks noGrp="1"/>
          </p:cNvSpPr>
          <p:nvPr>
            <p:ph idx="13"/>
          </p:nvPr>
        </p:nvSpPr>
        <p:spPr>
          <a:xfrm>
            <a:off x="6209739" y="1722264"/>
            <a:ext cx="5352567" cy="4290609"/>
          </a:xfrm>
        </p:spPr>
        <p:txBody>
          <a:bodyPr>
            <a:normAutofit/>
          </a:bodyPr>
          <a:lstStyle>
            <a:lvl1pPr marL="228594" indent="-228594">
              <a:lnSpc>
                <a:spcPct val="100000"/>
              </a:lnSpc>
              <a:buFontTx/>
              <a:buBlip>
                <a:blip r:embed="rId2"/>
              </a:buBlip>
              <a:defRPr sz="2400"/>
            </a:lvl1pPr>
            <a:lvl2pPr marL="685783" indent="-228594">
              <a:lnSpc>
                <a:spcPct val="100000"/>
              </a:lnSpc>
              <a:spcBef>
                <a:spcPts val="0"/>
              </a:spcBef>
              <a:buFont typeface="Arial" panose="020B0604020202020204" pitchFamily="34" charset="0"/>
              <a:buChar char="-"/>
              <a:defRPr sz="2000"/>
            </a:lvl2pPr>
            <a:lvl3pPr>
              <a:lnSpc>
                <a:spcPct val="100000"/>
              </a:lnSpc>
              <a:spcBef>
                <a:spcPts val="0"/>
              </a:spcBef>
              <a:defRPr sz="1800"/>
            </a:lvl3pPr>
            <a:lvl4pPr marL="1600160" indent="-228594">
              <a:lnSpc>
                <a:spcPct val="100000"/>
              </a:lnSpc>
              <a:spcBef>
                <a:spcPts val="0"/>
              </a:spcBef>
              <a:buFont typeface="Courier New" panose="02070309020205020404" pitchFamily="49" charset="0"/>
              <a:buChar char="o"/>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24CBD60E-5536-45E9-A19C-87B055CE91E2}"/>
              </a:ext>
            </a:extLst>
          </p:cNvPr>
          <p:cNvSpPr>
            <a:spLocks noGrp="1"/>
          </p:cNvSpPr>
          <p:nvPr>
            <p:ph type="sldNum" sz="quarter" idx="12"/>
          </p:nvPr>
        </p:nvSpPr>
        <p:spPr>
          <a:xfrm>
            <a:off x="-18197" y="6360288"/>
            <a:ext cx="982639" cy="365125"/>
          </a:xfrm>
        </p:spPr>
        <p:txBody>
          <a:bodyPr/>
          <a:lstStyle>
            <a:lvl1pPr>
              <a:defRPr>
                <a:solidFill>
                  <a:schemeClr val="tx1"/>
                </a:solidFill>
              </a:defRPr>
            </a:lvl1pPr>
          </a:lstStyle>
          <a:p>
            <a:fld id="{0308A9BF-39D2-4BB5-AD29-83697C8E64B9}" type="slidenum">
              <a:rPr lang="en-US" smtClean="0"/>
              <a:pPr/>
              <a:t>‹#›</a:t>
            </a:fld>
            <a:r>
              <a:rPr lang="en-US"/>
              <a:t>  </a:t>
            </a:r>
            <a:endParaRPr lang="en-US" b="1">
              <a:solidFill>
                <a:schemeClr val="tx2"/>
              </a:solidFill>
            </a:endParaRPr>
          </a:p>
        </p:txBody>
      </p:sp>
      <p:sp>
        <p:nvSpPr>
          <p:cNvPr id="11" name="Title 1">
            <a:extLst>
              <a:ext uri="{FF2B5EF4-FFF2-40B4-BE49-F238E27FC236}">
                <a16:creationId xmlns:a16="http://schemas.microsoft.com/office/drawing/2014/main" id="{6791D0D9-D78C-4D4E-BA2E-D515DB835514}"/>
              </a:ext>
            </a:extLst>
          </p:cNvPr>
          <p:cNvSpPr>
            <a:spLocks noGrp="1"/>
          </p:cNvSpPr>
          <p:nvPr>
            <p:ph type="title"/>
          </p:nvPr>
        </p:nvSpPr>
        <p:spPr>
          <a:xfrm>
            <a:off x="577755" y="576775"/>
            <a:ext cx="10984549" cy="567815"/>
          </a:xfrm>
        </p:spPr>
        <p:txBody>
          <a:bodyPr>
            <a:normAutofit/>
          </a:bodyPr>
          <a:lstStyle>
            <a:lvl1pPr>
              <a:defRPr sz="4000" b="1"/>
            </a:lvl1pPr>
          </a:lstStyle>
          <a:p>
            <a:r>
              <a:rPr lang="en-US"/>
              <a:t>Click to edit Master title style</a:t>
            </a:r>
          </a:p>
        </p:txBody>
      </p:sp>
    </p:spTree>
    <p:extLst>
      <p:ext uri="{BB962C8B-B14F-4D97-AF65-F5344CB8AC3E}">
        <p14:creationId xmlns:p14="http://schemas.microsoft.com/office/powerpoint/2010/main" val="4043651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Single Column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a:t>Click to edit title</a:t>
            </a:r>
          </a:p>
        </p:txBody>
      </p:sp>
      <p:sp>
        <p:nvSpPr>
          <p:cNvPr id="7" name="Slide Number Placeholder 19">
            <a:extLst>
              <a:ext uri="{FF2B5EF4-FFF2-40B4-BE49-F238E27FC236}">
                <a16:creationId xmlns:a16="http://schemas.microsoft.com/office/drawing/2014/main" id="{A1E67060-C16C-E040-B829-4F86759EC206}"/>
              </a:ext>
            </a:extLst>
          </p:cNvPr>
          <p:cNvSpPr>
            <a:spLocks noGrp="1"/>
          </p:cNvSpPr>
          <p:nvPr>
            <p:ph type="sldNum" sz="quarter" idx="4"/>
          </p:nvPr>
        </p:nvSpPr>
        <p:spPr>
          <a:xfrm>
            <a:off x="11125200" y="5989640"/>
            <a:ext cx="473456"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609601" y="1714502"/>
            <a:ext cx="10972799" cy="411480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8398E6F-5F51-474F-BD61-C2EADCB049B6}"/>
              </a:ext>
            </a:extLst>
          </p:cNvPr>
          <p:cNvSpPr>
            <a:spLocks noGrp="1"/>
          </p:cNvSpPr>
          <p:nvPr>
            <p:ph type="body" sz="quarter" idx="11" hasCustomPrompt="1"/>
          </p:nvPr>
        </p:nvSpPr>
        <p:spPr>
          <a:xfrm>
            <a:off x="609600" y="964373"/>
            <a:ext cx="10972800" cy="457200"/>
          </a:xfrm>
        </p:spPr>
        <p:txBody>
          <a:bodyPr>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sz="2400">
                <a:solidFill>
                  <a:schemeClr val="accent3"/>
                </a:solidFill>
              </a:defRPr>
            </a:lvl1pPr>
          </a:lstStyle>
          <a:p>
            <a:pPr marL="0" marR="0" lvl="0" indent="0" algn="l" defTabSz="914400" rtl="0" eaLnBrk="1" fontAlgn="auto" latinLnBrk="0" hangingPunct="1">
              <a:lnSpc>
                <a:spcPct val="100000"/>
              </a:lnSpc>
              <a:spcBef>
                <a:spcPts val="1000"/>
              </a:spcBef>
              <a:spcAft>
                <a:spcPts val="0"/>
              </a:spcAft>
              <a:buClr>
                <a:schemeClr val="accent2"/>
              </a:buClr>
              <a:buSzTx/>
              <a:buFontTx/>
              <a:buNone/>
              <a:tabLst/>
              <a:defRPr/>
            </a:pPr>
            <a:r>
              <a:rPr lang="en-US"/>
              <a:t>Click to edit subtitle</a:t>
            </a:r>
          </a:p>
          <a:p>
            <a:pPr lvl="0"/>
            <a:endParaRPr lang="en-US"/>
          </a:p>
        </p:txBody>
      </p:sp>
      <p:pic>
        <p:nvPicPr>
          <p:cNvPr id="14" name="Picture 13">
            <a:extLst>
              <a:ext uri="{FF2B5EF4-FFF2-40B4-BE49-F238E27FC236}">
                <a16:creationId xmlns:a16="http://schemas.microsoft.com/office/drawing/2014/main" id="{7B8EEDF8-FE2F-440F-69E9-242D08884EE8}"/>
              </a:ext>
            </a:extLst>
          </p:cNvPr>
          <p:cNvPicPr>
            <a:picLocks noChangeAspect="1"/>
          </p:cNvPicPr>
          <p:nvPr userDrawn="1"/>
        </p:nvPicPr>
        <p:blipFill>
          <a:blip r:embed="rId2"/>
          <a:srcRect/>
          <a:stretch/>
        </p:blipFill>
        <p:spPr>
          <a:xfrm>
            <a:off x="609600" y="6282631"/>
            <a:ext cx="2642181" cy="392824"/>
          </a:xfrm>
          <a:prstGeom prst="rect">
            <a:avLst/>
          </a:prstGeom>
        </p:spPr>
      </p:pic>
    </p:spTree>
    <p:extLst>
      <p:ext uri="{BB962C8B-B14F-4D97-AF65-F5344CB8AC3E}">
        <p14:creationId xmlns:p14="http://schemas.microsoft.com/office/powerpoint/2010/main" val="3357916834"/>
      </p:ext>
    </p:extLst>
  </p:cSld>
  <p:clrMapOvr>
    <a:masterClrMapping/>
  </p:clrMapOvr>
  <p:extLst>
    <p:ext uri="{DCECCB84-F9BA-43D5-87BE-67443E8EF086}">
      <p15:sldGuideLst xmlns:p15="http://schemas.microsoft.com/office/powerpoint/2012/main">
        <p15:guide id="1" orient="horz" pos="1080">
          <p15:clr>
            <a:srgbClr val="C35EA4"/>
          </p15:clr>
        </p15:guide>
        <p15:guide id="2" orient="horz" pos="504">
          <p15:clr>
            <a:srgbClr val="A4A3A4"/>
          </p15:clr>
        </p15:guide>
        <p15:guide id="3" orient="horz" pos="792">
          <p15:clr>
            <a:srgbClr val="A4A3A4"/>
          </p15:clr>
        </p15:guide>
        <p15:guide id="4" orient="horz" pos="3672">
          <p15:clr>
            <a:srgbClr val="C35EA4"/>
          </p15:clr>
        </p15:guide>
        <p15:guide id="5" orient="horz" pos="2448">
          <p15:clr>
            <a:srgbClr val="C35EA4"/>
          </p15:clr>
        </p15:guide>
        <p15:guide id="6" orient="horz" pos="23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AA6A6-F0CB-497A-8EC9-FCF7C5F754B2}"/>
              </a:ext>
            </a:extLst>
          </p:cNvPr>
          <p:cNvSpPr/>
          <p:nvPr/>
        </p:nvSpPr>
        <p:spPr bwMode="gray">
          <a:xfrm>
            <a:off x="1524" y="1097280"/>
            <a:ext cx="12188952"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C4411D-C2A2-48CE-8D28-29A12F0A36AC}"/>
              </a:ext>
            </a:extLst>
          </p:cNvPr>
          <p:cNvSpPr/>
          <p:nvPr/>
        </p:nvSpPr>
        <p:spPr bwMode="gray">
          <a:xfrm>
            <a:off x="0" y="1097280"/>
            <a:ext cx="12188952" cy="3657600"/>
          </a:xfrm>
          <a:prstGeom prst="rect">
            <a:avLst/>
          </a:prstGeom>
          <a:gradFill>
            <a:gsLst>
              <a:gs pos="20000">
                <a:schemeClr val="accent1">
                  <a:alpha val="0"/>
                </a:schemeClr>
              </a:gs>
              <a:gs pos="84000">
                <a:schemeClr val="tx1">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5218A9-658B-409F-95C6-A9D1475BC318}"/>
              </a:ext>
            </a:extLst>
          </p:cNvPr>
          <p:cNvSpPr/>
          <p:nvPr/>
        </p:nvSpPr>
        <p:spPr bwMode="gray">
          <a:xfrm>
            <a:off x="3048" y="1097280"/>
            <a:ext cx="12188952" cy="3657600"/>
          </a:xfrm>
          <a:prstGeom prst="rect">
            <a:avLst/>
          </a:prstGeom>
          <a:gradFill flip="none" rotWithShape="1">
            <a:gsLst>
              <a:gs pos="0">
                <a:schemeClr val="accent1"/>
              </a:gs>
              <a:gs pos="50000">
                <a:schemeClr val="accent3"/>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B41D8-19F8-49BC-9785-43C2B02B131A}"/>
              </a:ext>
            </a:extLst>
          </p:cNvPr>
          <p:cNvSpPr>
            <a:spLocks noGrp="1"/>
          </p:cNvSpPr>
          <p:nvPr>
            <p:ph type="ctrTitle"/>
          </p:nvPr>
        </p:nvSpPr>
        <p:spPr bwMode="gray">
          <a:xfrm>
            <a:off x="914400" y="2468880"/>
            <a:ext cx="10058400" cy="2194560"/>
          </a:xfrm>
          <a:ln>
            <a:noFill/>
          </a:ln>
        </p:spPr>
        <p:txBody>
          <a:bodyPr tIns="0" bIns="0" anchor="b">
            <a:noAutofit/>
          </a:bodyPr>
          <a:lstStyle>
            <a:lvl1pPr algn="l">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AC12944-CC51-41C9-AE61-B6B4E78EAA8C}"/>
              </a:ext>
            </a:extLst>
          </p:cNvPr>
          <p:cNvSpPr>
            <a:spLocks noGrp="1"/>
          </p:cNvSpPr>
          <p:nvPr>
            <p:ph type="subTitle" idx="1"/>
          </p:nvPr>
        </p:nvSpPr>
        <p:spPr bwMode="gray">
          <a:xfrm>
            <a:off x="914400" y="4846320"/>
            <a:ext cx="10058400" cy="914400"/>
          </a:xfrm>
        </p:spPr>
        <p:txBody>
          <a:bodyPr/>
          <a:lstStyle>
            <a:lvl1pPr marL="0" indent="0" algn="l">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DD6182D0-46C2-4931-A870-93245E358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65760" y="365760"/>
            <a:ext cx="2743200" cy="308859"/>
          </a:xfrm>
          <a:prstGeom prst="rect">
            <a:avLst/>
          </a:prstGeom>
        </p:spPr>
      </p:pic>
      <p:sp>
        <p:nvSpPr>
          <p:cNvPr id="4" name="Rectangle 3">
            <a:extLst>
              <a:ext uri="{FF2B5EF4-FFF2-40B4-BE49-F238E27FC236}">
                <a16:creationId xmlns:a16="http://schemas.microsoft.com/office/drawing/2014/main" id="{B9DCE697-0639-E745-06CC-F83370F1EF44}"/>
              </a:ext>
            </a:extLst>
          </p:cNvPr>
          <p:cNvSpPr/>
          <p:nvPr userDrawn="1"/>
        </p:nvSpPr>
        <p:spPr bwMode="gray">
          <a:xfrm>
            <a:off x="1524" y="1097280"/>
            <a:ext cx="12188952"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6BD3240-89B9-BA94-E943-167F635F42DB}"/>
              </a:ext>
            </a:extLst>
          </p:cNvPr>
          <p:cNvSpPr/>
          <p:nvPr userDrawn="1"/>
        </p:nvSpPr>
        <p:spPr bwMode="gray">
          <a:xfrm>
            <a:off x="0" y="1097280"/>
            <a:ext cx="12188952" cy="3657600"/>
          </a:xfrm>
          <a:prstGeom prst="rect">
            <a:avLst/>
          </a:prstGeom>
          <a:gradFill>
            <a:gsLst>
              <a:gs pos="20000">
                <a:schemeClr val="accent1">
                  <a:alpha val="0"/>
                </a:schemeClr>
              </a:gs>
              <a:gs pos="84000">
                <a:schemeClr val="tx1">
                  <a:alpha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9A6D84C-AD69-64BD-9F07-E7EDD2D2AADA}"/>
              </a:ext>
            </a:extLst>
          </p:cNvPr>
          <p:cNvSpPr/>
          <p:nvPr userDrawn="1"/>
        </p:nvSpPr>
        <p:spPr bwMode="gray">
          <a:xfrm>
            <a:off x="3048" y="1097280"/>
            <a:ext cx="12188952" cy="3657600"/>
          </a:xfrm>
          <a:prstGeom prst="rect">
            <a:avLst/>
          </a:prstGeom>
          <a:gradFill flip="none" rotWithShape="1">
            <a:gsLst>
              <a:gs pos="0">
                <a:schemeClr val="accent1"/>
              </a:gs>
              <a:gs pos="100000">
                <a:schemeClr val="accent3"/>
              </a:gs>
              <a:gs pos="50000">
                <a:schemeClr val="accent2"/>
              </a:gs>
            </a:gsLst>
            <a:lin ang="2700000" scaled="1"/>
            <a:tileRect/>
          </a:gradFill>
          <a:ln>
            <a:gradFill flip="none" rotWithShape="1">
              <a:gsLst>
                <a:gs pos="0">
                  <a:schemeClr val="accent1"/>
                </a:gs>
                <a:gs pos="50000">
                  <a:schemeClr val="accent2"/>
                </a:gs>
                <a:gs pos="100000">
                  <a:schemeClr val="accent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7FE491C-395C-622B-9ECC-C2E7417D3D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5760" y="365760"/>
            <a:ext cx="2743200" cy="308859"/>
          </a:xfrm>
          <a:prstGeom prst="rect">
            <a:avLst/>
          </a:prstGeom>
        </p:spPr>
      </p:pic>
    </p:spTree>
    <p:extLst>
      <p:ext uri="{BB962C8B-B14F-4D97-AF65-F5344CB8AC3E}">
        <p14:creationId xmlns:p14="http://schemas.microsoft.com/office/powerpoint/2010/main" val="33962871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B0FA-047F-4407-821B-C22BF03B1C7F}"/>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10" name="Text Placeholder 9">
            <a:extLst>
              <a:ext uri="{FF2B5EF4-FFF2-40B4-BE49-F238E27FC236}">
                <a16:creationId xmlns:a16="http://schemas.microsoft.com/office/drawing/2014/main" id="{C434DD49-2F27-4A07-83C6-CA25A04EC865}"/>
              </a:ext>
            </a:extLst>
          </p:cNvPr>
          <p:cNvSpPr>
            <a:spLocks noGrp="1"/>
          </p:cNvSpPr>
          <p:nvPr>
            <p:ph type="body" sz="quarter" idx="10" hasCustomPrompt="1"/>
          </p:nvPr>
        </p:nvSpPr>
        <p:spPr bwMode="gray">
          <a:xfrm>
            <a:off x="548640" y="141732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3865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w/Lead Lin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A9B4-4F78-4BD3-A9E7-10DBB9BD5AAB}"/>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4" name="Text Placeholder 3">
            <a:extLst>
              <a:ext uri="{FF2B5EF4-FFF2-40B4-BE49-F238E27FC236}">
                <a16:creationId xmlns:a16="http://schemas.microsoft.com/office/drawing/2014/main" id="{FFD43FB4-CFD8-4577-8558-30475385B2E2}"/>
              </a:ext>
            </a:extLst>
          </p:cNvPr>
          <p:cNvSpPr>
            <a:spLocks noGrp="1"/>
          </p:cNvSpPr>
          <p:nvPr>
            <p:ph type="body" sz="quarter" idx="10" hasCustomPrompt="1"/>
          </p:nvPr>
        </p:nvSpPr>
        <p:spPr bwMode="gray">
          <a:xfrm>
            <a:off x="548640" y="1417320"/>
            <a:ext cx="10972800" cy="1737270"/>
          </a:xfrm>
        </p:spPr>
        <p:txBody>
          <a:bodyPr>
            <a:noAutofit/>
          </a:bodyPr>
          <a:lstStyle>
            <a:lvl1pPr marL="0" indent="0">
              <a:buNone/>
              <a:defRPr>
                <a:solidFill>
                  <a:schemeClr val="tx1"/>
                </a:solidFill>
              </a:defRPr>
            </a:lvl1pPr>
            <a:lvl2pPr marL="231775" indent="-231775">
              <a:buFont typeface="Arial" panose="020B0604020202020204" pitchFamily="34" charset="0"/>
              <a:buChar char="•"/>
              <a:defRPr/>
            </a:lvl2pPr>
            <a:lvl3pPr marL="396875" indent="-166688">
              <a:buFont typeface="Montserrat" pitchFamily="2" charset="0"/>
              <a:buChar char="–"/>
              <a:defRPr/>
            </a:lvl3pPr>
            <a:lvl4pPr marL="628650" indent="-231775">
              <a:buFont typeface="Arial" panose="020B0604020202020204" pitchFamily="34" charset="0"/>
              <a:buChar char="•"/>
              <a:defRPr/>
            </a:lvl4pPr>
            <a:lvl5pPr marL="858838" indent="-230188">
              <a:buFont typeface="Montserrat" pitchFamily="2"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7297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w/Sub-Title and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736B527-13DB-4F7F-9BAA-D0273ABCDE71}"/>
              </a:ext>
            </a:extLst>
          </p:cNvPr>
          <p:cNvSpPr>
            <a:spLocks noGrp="1"/>
          </p:cNvSpPr>
          <p:nvPr>
            <p:ph type="body" sz="quarter" idx="12" hasCustomPrompt="1"/>
          </p:nvPr>
        </p:nvSpPr>
        <p:spPr bwMode="gray">
          <a:xfrm>
            <a:off x="548639" y="1417320"/>
            <a:ext cx="10972799" cy="548640"/>
          </a:xfrm>
        </p:spPr>
        <p:txBody>
          <a:bodyPr/>
          <a:lstStyle>
            <a:lvl1pPr marL="0" indent="0">
              <a:spcBef>
                <a:spcPts val="0"/>
              </a:spcBef>
              <a:spcAft>
                <a:spcPts val="0"/>
              </a:spcAft>
              <a:buNone/>
              <a:defRPr>
                <a:solidFill>
                  <a:schemeClr val="accent1"/>
                </a:solidFill>
              </a:defRPr>
            </a:lvl1pPr>
          </a:lstStyle>
          <a:p>
            <a:pPr lvl="0"/>
            <a:r>
              <a:rPr lang="en-US"/>
              <a:t>Click to edit master text styles</a:t>
            </a:r>
          </a:p>
        </p:txBody>
      </p:sp>
      <p:sp>
        <p:nvSpPr>
          <p:cNvPr id="6" name="Text Placeholder 5">
            <a:extLst>
              <a:ext uri="{FF2B5EF4-FFF2-40B4-BE49-F238E27FC236}">
                <a16:creationId xmlns:a16="http://schemas.microsoft.com/office/drawing/2014/main" id="{EE97B3F3-65AE-439D-8BBB-87E57AAA03C2}"/>
              </a:ext>
            </a:extLst>
          </p:cNvPr>
          <p:cNvSpPr>
            <a:spLocks noGrp="1"/>
          </p:cNvSpPr>
          <p:nvPr>
            <p:ph type="body" sz="quarter" idx="11" hasCustomPrompt="1"/>
          </p:nvPr>
        </p:nvSpPr>
        <p:spPr bwMode="gray">
          <a:xfrm>
            <a:off x="548640" y="205740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251333E8-70FE-BE8F-7EE7-8CD3C761722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0629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7A65-77F6-41F7-AB0D-566B5868BFFE}"/>
              </a:ext>
            </a:extLst>
          </p:cNvPr>
          <p:cNvSpPr>
            <a:spLocks noGrp="1"/>
          </p:cNvSpPr>
          <p:nvPr>
            <p:ph type="title" hasCustomPrompt="1"/>
          </p:nvPr>
        </p:nvSpPr>
        <p:spPr bwMode="gray">
          <a:xfrm>
            <a:off x="831850" y="2286000"/>
            <a:ext cx="10515600" cy="2011680"/>
          </a:xfrm>
        </p:spPr>
        <p:txBody>
          <a:bodyPr anchor="b">
            <a:noAutofit/>
          </a:bodyPr>
          <a:lstStyle>
            <a:lvl1pPr>
              <a:lnSpc>
                <a:spcPct val="110000"/>
              </a:lnSpc>
              <a:spcAft>
                <a:spcPts val="600"/>
              </a:spcAft>
              <a:defRPr sz="4800"/>
            </a:lvl1pPr>
          </a:lstStyle>
          <a:p>
            <a:r>
              <a:rPr lang="en-US"/>
              <a:t>Click to edit master title style</a:t>
            </a:r>
          </a:p>
        </p:txBody>
      </p:sp>
      <p:sp>
        <p:nvSpPr>
          <p:cNvPr id="3" name="Text Placeholder 2">
            <a:extLst>
              <a:ext uri="{FF2B5EF4-FFF2-40B4-BE49-F238E27FC236}">
                <a16:creationId xmlns:a16="http://schemas.microsoft.com/office/drawing/2014/main" id="{C8900C92-AFC9-45F0-B352-270FC7948B6A}"/>
              </a:ext>
            </a:extLst>
          </p:cNvPr>
          <p:cNvSpPr>
            <a:spLocks noGrp="1"/>
          </p:cNvSpPr>
          <p:nvPr>
            <p:ph type="body" idx="1"/>
          </p:nvPr>
        </p:nvSpPr>
        <p:spPr bwMode="gray">
          <a:xfrm>
            <a:off x="831850" y="4389120"/>
            <a:ext cx="10515600" cy="1500187"/>
          </a:xfrm>
        </p:spPr>
        <p:txBody>
          <a:bodyPr/>
          <a:lstStyle>
            <a:lvl1pPr marL="0" indent="0">
              <a:spcBef>
                <a:spcPts val="0"/>
              </a:spcBef>
              <a:spcAft>
                <a:spcPts val="1000"/>
              </a:spcAft>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10C3664B-10D6-4C70-9CB9-4CA6D539A11A}"/>
              </a:ext>
            </a:extLst>
          </p:cNvPr>
          <p:cNvSpPr/>
          <p:nvPr/>
        </p:nvSpPr>
        <p:spPr bwMode="gray">
          <a:xfrm>
            <a:off x="0" y="4297680"/>
            <a:ext cx="12188952" cy="54864"/>
          </a:xfrm>
          <a:prstGeom prst="rect">
            <a:avLst/>
          </a:prstGeom>
          <a:gradFill flip="none" rotWithShape="1">
            <a:gsLst>
              <a:gs pos="0">
                <a:schemeClr val="accent1"/>
              </a:gs>
              <a:gs pos="50000">
                <a:schemeClr val="accent3"/>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4805648-F1EC-E34F-923C-ECB2DF176564}"/>
              </a:ext>
            </a:extLst>
          </p:cNvPr>
          <p:cNvSpPr/>
          <p:nvPr userDrawn="1"/>
        </p:nvSpPr>
        <p:spPr bwMode="gray">
          <a:xfrm>
            <a:off x="0" y="4297680"/>
            <a:ext cx="12188952" cy="54864"/>
          </a:xfrm>
          <a:prstGeom prst="rect">
            <a:avLst/>
          </a:prstGeom>
          <a:gradFill flip="none" rotWithShape="1">
            <a:gsLst>
              <a:gs pos="0">
                <a:schemeClr val="accent1"/>
              </a:gs>
              <a:gs pos="100000">
                <a:schemeClr val="accent3"/>
              </a:gs>
              <a:gs pos="5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48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36636D-D922-432D-A958-524484B5923D}"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27563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top Slide Deep Oce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0602CC-3715-4F07-962F-D13E2696B143}"/>
              </a:ext>
            </a:extLst>
          </p:cNvPr>
          <p:cNvSpPr/>
          <p:nvPr/>
        </p:nvSpPr>
        <p:spPr bwMode="gray">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427B9-142B-468C-B6DD-20C69CDE72CA}"/>
              </a:ext>
            </a:extLst>
          </p:cNvPr>
          <p:cNvSpPr>
            <a:spLocks noGrp="1"/>
          </p:cNvSpPr>
          <p:nvPr>
            <p:ph type="title" hasCustomPrompt="1"/>
          </p:nvPr>
        </p:nvSpPr>
        <p:spPr bwMode="gray">
          <a:xfrm>
            <a:off x="746760" y="685800"/>
            <a:ext cx="10698480" cy="5486400"/>
          </a:xfrm>
        </p:spPr>
        <p:txBody>
          <a:bodyPr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A3200CDB-5211-C6A7-009E-A9BBC67A9DFF}"/>
              </a:ext>
            </a:extLst>
          </p:cNvPr>
          <p:cNvSpPr/>
          <p:nvPr userDrawn="1"/>
        </p:nvSpPr>
        <p:spPr bwMode="gray">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594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top Slide Peac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9FEEFF-5395-4182-A27D-EA7A0C19B01F}"/>
              </a:ext>
            </a:extLst>
          </p:cNvPr>
          <p:cNvSpPr/>
          <p:nvPr/>
        </p:nvSpPr>
        <p:spPr>
          <a:xfrm>
            <a:off x="1524" y="0"/>
            <a:ext cx="1218895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163D8-1888-498C-9759-1609791AEA5E}"/>
              </a:ext>
            </a:extLst>
          </p:cNvPr>
          <p:cNvSpPr>
            <a:spLocks noGrp="1"/>
          </p:cNvSpPr>
          <p:nvPr>
            <p:ph type="title" hasCustomPrompt="1"/>
          </p:nvPr>
        </p:nvSpPr>
        <p:spPr bwMode="gray">
          <a:xfrm>
            <a:off x="746760" y="685800"/>
            <a:ext cx="10698480" cy="5486400"/>
          </a:xfrm>
        </p:spPr>
        <p:txBody>
          <a:bodyPr tIns="0" bIns="0"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F69FFB08-3DD8-DC29-E8FA-7324E54F22FC}"/>
              </a:ext>
            </a:extLst>
          </p:cNvPr>
          <p:cNvSpPr/>
          <p:nvPr userDrawn="1"/>
        </p:nvSpPr>
        <p:spPr>
          <a:xfrm>
            <a:off x="1524"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406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op Slide Pe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362F91-0D38-40ED-9CBA-20E89052A14C}"/>
              </a:ext>
            </a:extLst>
          </p:cNvPr>
          <p:cNvSpPr/>
          <p:nvPr/>
        </p:nvSpPr>
        <p:spPr bwMode="ltGray">
          <a:xfrm>
            <a:off x="1524"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FA879-92E8-4ECD-BCC6-D677C1B4D0C2}"/>
              </a:ext>
            </a:extLst>
          </p:cNvPr>
          <p:cNvSpPr>
            <a:spLocks noGrp="1"/>
          </p:cNvSpPr>
          <p:nvPr>
            <p:ph type="title" hasCustomPrompt="1"/>
          </p:nvPr>
        </p:nvSpPr>
        <p:spPr bwMode="gray">
          <a:xfrm>
            <a:off x="746760" y="685800"/>
            <a:ext cx="10698480" cy="5486400"/>
          </a:xfrm>
        </p:spPr>
        <p:txBody>
          <a:bodyPr tIns="0" bIns="0" anchor="ctr" anchorCtr="0">
            <a:noAutofit/>
          </a:bodyPr>
          <a:lstStyle>
            <a:lvl1pPr algn="ctr">
              <a:lnSpc>
                <a:spcPct val="110000"/>
              </a:lnSpc>
              <a:spcAft>
                <a:spcPts val="1200"/>
              </a:spcAft>
              <a:defRPr sz="6000">
                <a:solidFill>
                  <a:schemeClr val="tx1"/>
                </a:solidFill>
              </a:defRPr>
            </a:lvl1pPr>
          </a:lstStyle>
          <a:p>
            <a:r>
              <a:rPr lang="en-US"/>
              <a:t>Click to edit master title style</a:t>
            </a:r>
          </a:p>
        </p:txBody>
      </p:sp>
      <p:sp>
        <p:nvSpPr>
          <p:cNvPr id="4" name="Rectangle 3">
            <a:extLst>
              <a:ext uri="{FF2B5EF4-FFF2-40B4-BE49-F238E27FC236}">
                <a16:creationId xmlns:a16="http://schemas.microsoft.com/office/drawing/2014/main" id="{56D1FDEA-9601-B348-2F8B-8964BFB33193}"/>
              </a:ext>
            </a:extLst>
          </p:cNvPr>
          <p:cNvSpPr/>
          <p:nvPr userDrawn="1"/>
        </p:nvSpPr>
        <p:spPr bwMode="ltGray">
          <a:xfrm>
            <a:off x="1524" y="0"/>
            <a:ext cx="1218895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8857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vigation w/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6D8B-1C87-44F7-B24D-3B8C1400F843}"/>
              </a:ext>
            </a:extLst>
          </p:cNvPr>
          <p:cNvSpPr>
            <a:spLocks noGrp="1"/>
          </p:cNvSpPr>
          <p:nvPr>
            <p:ph type="title" hasCustomPrompt="1"/>
          </p:nvPr>
        </p:nvSpPr>
        <p:spPr bwMode="gray">
          <a:xfrm>
            <a:off x="548640" y="502920"/>
            <a:ext cx="10972800" cy="822960"/>
          </a:xfrm>
        </p:spPr>
        <p:txBody>
          <a:bodyPr/>
          <a:lstStyle/>
          <a:p>
            <a:r>
              <a:rPr lang="en-US"/>
              <a:t>Click to edit master title style</a:t>
            </a:r>
          </a:p>
        </p:txBody>
      </p:sp>
      <p:sp>
        <p:nvSpPr>
          <p:cNvPr id="4" name="Text Placeholder 3">
            <a:extLst>
              <a:ext uri="{FF2B5EF4-FFF2-40B4-BE49-F238E27FC236}">
                <a16:creationId xmlns:a16="http://schemas.microsoft.com/office/drawing/2014/main" id="{D22CFC67-10F0-4413-A377-C2F301E647CE}"/>
              </a:ext>
            </a:extLst>
          </p:cNvPr>
          <p:cNvSpPr>
            <a:spLocks noGrp="1"/>
          </p:cNvSpPr>
          <p:nvPr>
            <p:ph type="body" sz="quarter" idx="10" hasCustomPrompt="1"/>
          </p:nvPr>
        </p:nvSpPr>
        <p:spPr bwMode="gray">
          <a:xfrm>
            <a:off x="548639" y="1417320"/>
            <a:ext cx="10972799"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11935B8D-30D2-4F78-BADD-2CB2839AE355}"/>
              </a:ext>
            </a:extLst>
          </p:cNvPr>
          <p:cNvSpPr>
            <a:spLocks noGrp="1"/>
          </p:cNvSpPr>
          <p:nvPr>
            <p:ph type="body" sz="quarter" idx="11" hasCustomPrompt="1"/>
          </p:nvPr>
        </p:nvSpPr>
        <p:spPr bwMode="gray">
          <a:xfrm>
            <a:off x="548639" y="182880"/>
            <a:ext cx="5486400" cy="274320"/>
          </a:xfrm>
        </p:spPr>
        <p:txBody>
          <a:bodyPr anchor="ctr">
            <a:noAutofit/>
          </a:bodyPr>
          <a:lstStyle>
            <a:lvl1pPr marL="0" indent="0">
              <a:lnSpc>
                <a:spcPct val="100000"/>
              </a:lnSpc>
              <a:spcBef>
                <a:spcPts val="0"/>
              </a:spcBef>
              <a:spcAft>
                <a:spcPts val="0"/>
              </a:spcAft>
              <a:buNone/>
              <a:defRPr sz="1000" b="0" i="0" cap="all"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759874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vigation Sub-title w/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E419-EFE5-49E0-9A84-0EC6DD5908D2}"/>
              </a:ext>
            </a:extLst>
          </p:cNvPr>
          <p:cNvSpPr>
            <a:spLocks noGrp="1"/>
          </p:cNvSpPr>
          <p:nvPr>
            <p:ph type="title" hasCustomPrompt="1"/>
          </p:nvPr>
        </p:nvSpPr>
        <p:spPr bwMode="gray">
          <a:xfrm>
            <a:off x="548640" y="500932"/>
            <a:ext cx="10972800" cy="824947"/>
          </a:xfrm>
        </p:spPr>
        <p:txBody>
          <a:bodyPr/>
          <a:lstStyle/>
          <a:p>
            <a:r>
              <a:rPr lang="en-US"/>
              <a:t>Click to edit master title style</a:t>
            </a:r>
          </a:p>
        </p:txBody>
      </p:sp>
      <p:sp>
        <p:nvSpPr>
          <p:cNvPr id="4" name="Text Placeholder 3">
            <a:extLst>
              <a:ext uri="{FF2B5EF4-FFF2-40B4-BE49-F238E27FC236}">
                <a16:creationId xmlns:a16="http://schemas.microsoft.com/office/drawing/2014/main" id="{686AD0FF-A216-436F-B051-B1BE8ADE1764}"/>
              </a:ext>
            </a:extLst>
          </p:cNvPr>
          <p:cNvSpPr>
            <a:spLocks noGrp="1"/>
          </p:cNvSpPr>
          <p:nvPr>
            <p:ph type="body" sz="quarter" idx="10" hasCustomPrompt="1"/>
          </p:nvPr>
        </p:nvSpPr>
        <p:spPr bwMode="gray">
          <a:xfrm>
            <a:off x="548640" y="2057400"/>
            <a:ext cx="10972799"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4DE053B-7AB7-4879-9C1E-CC724EEF94D0}"/>
              </a:ext>
            </a:extLst>
          </p:cNvPr>
          <p:cNvSpPr>
            <a:spLocks noGrp="1"/>
          </p:cNvSpPr>
          <p:nvPr>
            <p:ph type="body" sz="quarter" idx="11" hasCustomPrompt="1"/>
          </p:nvPr>
        </p:nvSpPr>
        <p:spPr bwMode="gray">
          <a:xfrm>
            <a:off x="548639" y="1417320"/>
            <a:ext cx="10972799" cy="548640"/>
          </a:xfrm>
        </p:spPr>
        <p:txBody>
          <a:bodyPr/>
          <a:lstStyle>
            <a:lvl1pPr marL="0" indent="0">
              <a:spcBef>
                <a:spcPts val="0"/>
              </a:spcBef>
              <a:spcAft>
                <a:spcPts val="0"/>
              </a:spcAft>
              <a:buNone/>
              <a:defRPr b="0">
                <a:solidFill>
                  <a:schemeClr val="accent1"/>
                </a:solidFill>
              </a:defRPr>
            </a:lvl1pPr>
            <a:lvl2pPr marL="230188"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D684BF77-45AD-491E-AE63-A8F054890055}"/>
              </a:ext>
            </a:extLst>
          </p:cNvPr>
          <p:cNvSpPr>
            <a:spLocks noGrp="1"/>
          </p:cNvSpPr>
          <p:nvPr>
            <p:ph type="body" sz="quarter" idx="12" hasCustomPrompt="1"/>
          </p:nvPr>
        </p:nvSpPr>
        <p:spPr bwMode="gray">
          <a:xfrm>
            <a:off x="548639" y="182880"/>
            <a:ext cx="5486400" cy="274320"/>
          </a:xfrm>
        </p:spPr>
        <p:txBody>
          <a:bodyPr anchor="ctr"/>
          <a:lstStyle>
            <a:lvl1pPr marL="0" indent="0">
              <a:lnSpc>
                <a:spcPct val="100000"/>
              </a:lnSpc>
              <a:spcBef>
                <a:spcPts val="0"/>
              </a:spcBef>
              <a:spcAft>
                <a:spcPts val="0"/>
              </a:spcAft>
              <a:buNone/>
              <a:defRPr sz="1000" b="0" cap="all" baseline="0">
                <a:solidFill>
                  <a:schemeClr val="tx1"/>
                </a:solidFill>
              </a:defRPr>
            </a:lvl1pPr>
            <a:lvl2pPr marL="230188" indent="0">
              <a:buNone/>
              <a:defRPr/>
            </a:lvl2pPr>
          </a:lstStyle>
          <a:p>
            <a:pPr lvl="0"/>
            <a:r>
              <a:rPr lang="en-US"/>
              <a:t>CLICK TO EDIT MASTER TEXT STYLES</a:t>
            </a:r>
          </a:p>
        </p:txBody>
      </p:sp>
    </p:spTree>
    <p:extLst>
      <p:ext uri="{BB962C8B-B14F-4D97-AF65-F5344CB8AC3E}">
        <p14:creationId xmlns:p14="http://schemas.microsoft.com/office/powerpoint/2010/main" val="2984303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vigation Case Study w/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88D6E-7B11-45B8-A194-654C73036A8C}"/>
              </a:ext>
            </a:extLst>
          </p:cNvPr>
          <p:cNvSpPr/>
          <p:nvPr/>
        </p:nvSpPr>
        <p:spPr bwMode="gray">
          <a:xfrm>
            <a:off x="8488680" y="0"/>
            <a:ext cx="3703320"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3C874-B3F9-48CA-AFAC-4A9DF9583137}"/>
              </a:ext>
            </a:extLst>
          </p:cNvPr>
          <p:cNvSpPr>
            <a:spLocks noGrp="1"/>
          </p:cNvSpPr>
          <p:nvPr>
            <p:ph type="title" hasCustomPrompt="1"/>
          </p:nvPr>
        </p:nvSpPr>
        <p:spPr bwMode="gray">
          <a:xfrm>
            <a:off x="548640" y="502920"/>
            <a:ext cx="7772400" cy="822960"/>
          </a:xfrm>
        </p:spPr>
        <p:txBody>
          <a:bodyPr/>
          <a:lstStyle/>
          <a:p>
            <a:r>
              <a:rPr lang="en-US"/>
              <a:t>Click to edit master title style</a:t>
            </a:r>
          </a:p>
        </p:txBody>
      </p:sp>
      <p:sp>
        <p:nvSpPr>
          <p:cNvPr id="4" name="Text Placeholder 3">
            <a:extLst>
              <a:ext uri="{FF2B5EF4-FFF2-40B4-BE49-F238E27FC236}">
                <a16:creationId xmlns:a16="http://schemas.microsoft.com/office/drawing/2014/main" id="{EB7DAC86-8D10-440C-A9DD-09F343CE260F}"/>
              </a:ext>
            </a:extLst>
          </p:cNvPr>
          <p:cNvSpPr>
            <a:spLocks noGrp="1"/>
          </p:cNvSpPr>
          <p:nvPr>
            <p:ph type="body" sz="quarter" idx="10"/>
          </p:nvPr>
        </p:nvSpPr>
        <p:spPr bwMode="gray">
          <a:xfrm>
            <a:off x="548640" y="182880"/>
            <a:ext cx="5486400" cy="274320"/>
          </a:xfrm>
        </p:spPr>
        <p:txBody>
          <a:bodyPr anchor="ctr"/>
          <a:lstStyle>
            <a:lvl1pPr marL="0" indent="0">
              <a:lnSpc>
                <a:spcPct val="100000"/>
              </a:lnSpc>
              <a:spcBef>
                <a:spcPts val="0"/>
              </a:spcBef>
              <a:spcAft>
                <a:spcPts val="0"/>
              </a:spcAft>
              <a:buNone/>
              <a:defRPr sz="1000" b="0" i="0" cap="all" baseline="0">
                <a:solidFill>
                  <a:schemeClr val="tx1"/>
                </a:solidFill>
              </a:defRPr>
            </a:lvl1pPr>
            <a:lvl2pPr marL="230188" indent="0">
              <a:buNone/>
              <a:defRPr/>
            </a:lvl2pPr>
          </a:lstStyle>
          <a:p>
            <a:pPr lvl="0"/>
            <a:r>
              <a:rPr lang="en-US"/>
              <a:t>Click to edit Master text styles</a:t>
            </a:r>
          </a:p>
        </p:txBody>
      </p:sp>
      <p:sp>
        <p:nvSpPr>
          <p:cNvPr id="6" name="Text Placeholder 5">
            <a:extLst>
              <a:ext uri="{FF2B5EF4-FFF2-40B4-BE49-F238E27FC236}">
                <a16:creationId xmlns:a16="http://schemas.microsoft.com/office/drawing/2014/main" id="{24CED11C-7442-4305-845D-65226388258F}"/>
              </a:ext>
            </a:extLst>
          </p:cNvPr>
          <p:cNvSpPr>
            <a:spLocks noGrp="1"/>
          </p:cNvSpPr>
          <p:nvPr>
            <p:ph type="body" sz="quarter" idx="11" hasCustomPrompt="1"/>
          </p:nvPr>
        </p:nvSpPr>
        <p:spPr bwMode="gray">
          <a:xfrm>
            <a:off x="548640" y="1417320"/>
            <a:ext cx="77724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85992B9C-CDF1-4F94-A687-0C9FC67258DB}"/>
              </a:ext>
            </a:extLst>
          </p:cNvPr>
          <p:cNvSpPr>
            <a:spLocks noGrp="1"/>
          </p:cNvSpPr>
          <p:nvPr>
            <p:ph type="body" sz="quarter" idx="12" hasCustomPrompt="1"/>
          </p:nvPr>
        </p:nvSpPr>
        <p:spPr bwMode="gray">
          <a:xfrm>
            <a:off x="8717280" y="777240"/>
            <a:ext cx="3291840" cy="548640"/>
          </a:xfrm>
        </p:spPr>
        <p:txBody>
          <a:bodyPr anchor="b"/>
          <a:lstStyle>
            <a:lvl1pPr marL="0" indent="0">
              <a:buNone/>
              <a:defRPr sz="1600" b="1">
                <a:solidFill>
                  <a:schemeClr val="accent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29A2EB62-007D-4BC4-B728-5B4F01EBA88E}"/>
              </a:ext>
            </a:extLst>
          </p:cNvPr>
          <p:cNvSpPr>
            <a:spLocks noGrp="1"/>
          </p:cNvSpPr>
          <p:nvPr>
            <p:ph type="body" sz="quarter" idx="13" hasCustomPrompt="1"/>
          </p:nvPr>
        </p:nvSpPr>
        <p:spPr bwMode="gray">
          <a:xfrm>
            <a:off x="8717281" y="1417320"/>
            <a:ext cx="3291839" cy="1737270"/>
          </a:xfrm>
        </p:spPr>
        <p:txBody>
          <a:bodyPr>
            <a:noAutofit/>
          </a:bodyPr>
          <a:lstStyle>
            <a:lvl1pPr>
              <a:defRPr>
                <a:solidFill>
                  <a:schemeClr val="tx1"/>
                </a:solidFill>
              </a:defRPr>
            </a:lvl1pPr>
            <a:lvl2pPr>
              <a:buClrTx/>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6B86619-3B30-4A36-F670-0391B020D57B}"/>
              </a:ext>
            </a:extLst>
          </p:cNvPr>
          <p:cNvSpPr txBox="1"/>
          <p:nvPr/>
        </p:nvSpPr>
        <p:spPr bwMode="gray">
          <a:xfrm>
            <a:off x="11551920" y="6474352"/>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2">
                    <a:lumMod val="75000"/>
                  </a:schemeClr>
                </a:solidFill>
              </a:rPr>
              <a:pPr algn="r"/>
              <a:t>‹#›</a:t>
            </a:fld>
            <a:endParaRPr lang="en-US" sz="800">
              <a:solidFill>
                <a:schemeClr val="bg2">
                  <a:lumMod val="75000"/>
                </a:schemeClr>
              </a:solidFill>
            </a:endParaRPr>
          </a:p>
        </p:txBody>
      </p:sp>
      <p:cxnSp>
        <p:nvCxnSpPr>
          <p:cNvPr id="5" name="Straight Connector 4">
            <a:extLst>
              <a:ext uri="{FF2B5EF4-FFF2-40B4-BE49-F238E27FC236}">
                <a16:creationId xmlns:a16="http://schemas.microsoft.com/office/drawing/2014/main" id="{D2A4B443-CF57-A34B-B50E-16E8182756B7}"/>
              </a:ext>
            </a:extLst>
          </p:cNvPr>
          <p:cNvCxnSpPr>
            <a:cxnSpLocks/>
          </p:cNvCxnSpPr>
          <p:nvPr/>
        </p:nvCxnSpPr>
        <p:spPr bwMode="gray">
          <a:xfrm>
            <a:off x="11536680" y="6474352"/>
            <a:ext cx="0" cy="228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6968B3A-186D-633C-95BA-811FD82C3683}"/>
              </a:ext>
            </a:extLst>
          </p:cNvPr>
          <p:cNvSpPr/>
          <p:nvPr userDrawn="1"/>
        </p:nvSpPr>
        <p:spPr bwMode="gray">
          <a:xfrm>
            <a:off x="8488680" y="0"/>
            <a:ext cx="3703320"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146EA5B-11CA-8455-7B3A-6F8BECE3E6DF}"/>
              </a:ext>
            </a:extLst>
          </p:cNvPr>
          <p:cNvSpPr txBox="1"/>
          <p:nvPr userDrawn="1"/>
        </p:nvSpPr>
        <p:spPr bwMode="gray">
          <a:xfrm>
            <a:off x="11551920" y="6537960"/>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2">
                    <a:lumMod val="75000"/>
                  </a:schemeClr>
                </a:solidFill>
              </a:rPr>
              <a:pPr algn="r"/>
              <a:t>‹#›</a:t>
            </a:fld>
            <a:endParaRPr lang="en-US" sz="800">
              <a:solidFill>
                <a:schemeClr val="bg2">
                  <a:lumMod val="75000"/>
                </a:schemeClr>
              </a:solidFill>
            </a:endParaRPr>
          </a:p>
        </p:txBody>
      </p:sp>
      <p:cxnSp>
        <p:nvCxnSpPr>
          <p:cNvPr id="12" name="Straight Connector 11">
            <a:extLst>
              <a:ext uri="{FF2B5EF4-FFF2-40B4-BE49-F238E27FC236}">
                <a16:creationId xmlns:a16="http://schemas.microsoft.com/office/drawing/2014/main" id="{1FF59431-970E-F71C-C9B7-AF19B636434F}"/>
              </a:ext>
            </a:extLst>
          </p:cNvPr>
          <p:cNvCxnSpPr>
            <a:cxnSpLocks/>
          </p:cNvCxnSpPr>
          <p:nvPr userDrawn="1"/>
        </p:nvCxnSpPr>
        <p:spPr bwMode="gray">
          <a:xfrm>
            <a:off x="11536680" y="6537960"/>
            <a:ext cx="0" cy="228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999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5844-8726-46AE-B94F-EE24EFB57DDE}"/>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66CF9C4-813B-4FC4-9AD1-8B1B6855C52B}"/>
              </a:ext>
            </a:extLst>
          </p:cNvPr>
          <p:cNvSpPr>
            <a:spLocks noGrp="1"/>
          </p:cNvSpPr>
          <p:nvPr>
            <p:ph sz="half" idx="1" hasCustomPrompt="1"/>
          </p:nvPr>
        </p:nvSpPr>
        <p:spPr bwMode="gray">
          <a:xfrm>
            <a:off x="548640" y="1417320"/>
            <a:ext cx="5394960" cy="1737270"/>
          </a:xfrm>
        </p:spPr>
        <p:txBody>
          <a:bodyPr rIns="9144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43F9F6-7A97-4E7C-A59F-3B955F124D78}"/>
              </a:ext>
            </a:extLst>
          </p:cNvPr>
          <p:cNvSpPr>
            <a:spLocks noGrp="1"/>
          </p:cNvSpPr>
          <p:nvPr>
            <p:ph sz="half" idx="2" hasCustomPrompt="1"/>
          </p:nvPr>
        </p:nvSpPr>
        <p:spPr bwMode="gray">
          <a:xfrm>
            <a:off x="6126480" y="1417320"/>
            <a:ext cx="5394960" cy="1737270"/>
          </a:xfrm>
        </p:spPr>
        <p:txBody>
          <a:bodyPr rIns="9144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199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64D7-A925-43C5-83BD-DA42D0BA9F9C}"/>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68EE22-1750-4CF8-A82E-B5D5CCF81527}"/>
              </a:ext>
            </a:extLst>
          </p:cNvPr>
          <p:cNvSpPr>
            <a:spLocks noGrp="1"/>
          </p:cNvSpPr>
          <p:nvPr>
            <p:ph type="body" idx="1" hasCustomPrompt="1"/>
          </p:nvPr>
        </p:nvSpPr>
        <p:spPr bwMode="gray">
          <a:xfrm>
            <a:off x="548640" y="1417320"/>
            <a:ext cx="5394960" cy="548640"/>
          </a:xfrm>
        </p:spPr>
        <p:txBody>
          <a:bodyPr anchor="b"/>
          <a:lstStyle>
            <a:lvl1pPr marL="0" indent="0">
              <a:buNone/>
              <a:defRPr sz="1600" b="1" i="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3F404B-E29E-4EF7-940D-9A12B6692105}"/>
              </a:ext>
            </a:extLst>
          </p:cNvPr>
          <p:cNvSpPr>
            <a:spLocks noGrp="1"/>
          </p:cNvSpPr>
          <p:nvPr>
            <p:ph sz="half" idx="2" hasCustomPrompt="1"/>
          </p:nvPr>
        </p:nvSpPr>
        <p:spPr bwMode="gray">
          <a:xfrm>
            <a:off x="548640" y="2011680"/>
            <a:ext cx="539496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A5E6D0-B790-4474-A70B-5D4BC2579C28}"/>
              </a:ext>
            </a:extLst>
          </p:cNvPr>
          <p:cNvSpPr>
            <a:spLocks noGrp="1"/>
          </p:cNvSpPr>
          <p:nvPr>
            <p:ph type="body" sz="quarter" idx="3" hasCustomPrompt="1"/>
          </p:nvPr>
        </p:nvSpPr>
        <p:spPr bwMode="gray">
          <a:xfrm>
            <a:off x="6126480" y="1417320"/>
            <a:ext cx="5394960" cy="548640"/>
          </a:xfrm>
        </p:spPr>
        <p:txBody>
          <a:bodyPr anchor="b"/>
          <a:lstStyle>
            <a:lvl1pPr marL="0" indent="0">
              <a:buNone/>
              <a:defRPr sz="1600" b="1" i="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86359D-C70A-41C2-A8DB-91A130AFFB51}"/>
              </a:ext>
            </a:extLst>
          </p:cNvPr>
          <p:cNvSpPr>
            <a:spLocks noGrp="1"/>
          </p:cNvSpPr>
          <p:nvPr>
            <p:ph sz="quarter" idx="4" hasCustomPrompt="1"/>
          </p:nvPr>
        </p:nvSpPr>
        <p:spPr bwMode="gray">
          <a:xfrm>
            <a:off x="6126480" y="2011680"/>
            <a:ext cx="539496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2588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9F9E-709E-4D36-A982-0CB675FAA809}"/>
              </a:ext>
            </a:extLst>
          </p:cNvPr>
          <p:cNvSpPr>
            <a:spLocks noGrp="1"/>
          </p:cNvSpPr>
          <p:nvPr>
            <p:ph type="title" hasCustomPrompt="1"/>
          </p:nvPr>
        </p:nvSpPr>
        <p:spPr bwMode="gray"/>
        <p:txBody>
          <a:bodyPr/>
          <a:lstStyle/>
          <a:p>
            <a:r>
              <a:rPr lang="en-US"/>
              <a:t>Click to edit master title style</a:t>
            </a:r>
          </a:p>
        </p:txBody>
      </p:sp>
    </p:spTree>
    <p:extLst>
      <p:ext uri="{BB962C8B-B14F-4D97-AF65-F5344CB8AC3E}">
        <p14:creationId xmlns:p14="http://schemas.microsoft.com/office/powerpoint/2010/main" val="2991550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34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36636D-D922-432D-A958-524484B5923D}" type="datetimeFigureOut">
              <a:rPr lang="en-US" smtClean="0"/>
              <a:pPr/>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6001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 1/3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D032-04FA-4151-B54E-78A80CBA692A}"/>
              </a:ext>
            </a:extLst>
          </p:cNvPr>
          <p:cNvSpPr>
            <a:spLocks noGrp="1"/>
          </p:cNvSpPr>
          <p:nvPr>
            <p:ph type="title" hasCustomPrompt="1"/>
          </p:nvPr>
        </p:nvSpPr>
        <p:spPr bwMode="gray">
          <a:xfrm>
            <a:off x="4206240" y="228600"/>
            <a:ext cx="7315200" cy="1097280"/>
          </a:xfrm>
        </p:spPr>
        <p:txBody>
          <a:bodyPr anchor="b">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3AA4CF24-8E97-47C3-94FE-A2C4E786389E}"/>
              </a:ext>
            </a:extLst>
          </p:cNvPr>
          <p:cNvSpPr>
            <a:spLocks noGrp="1"/>
          </p:cNvSpPr>
          <p:nvPr>
            <p:ph idx="1" hasCustomPrompt="1"/>
          </p:nvPr>
        </p:nvSpPr>
        <p:spPr bwMode="gray">
          <a:xfrm>
            <a:off x="4206240" y="1417320"/>
            <a:ext cx="7315193" cy="4873625"/>
          </a:xfr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20A6E5E4-D4D6-4737-9338-C6161818F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8" name="Rectangle 7">
            <a:extLst>
              <a:ext uri="{FF2B5EF4-FFF2-40B4-BE49-F238E27FC236}">
                <a16:creationId xmlns:a16="http://schemas.microsoft.com/office/drawing/2014/main" id="{26FCB1BB-1145-4993-A17B-25DC984F6787}"/>
              </a:ext>
            </a:extLst>
          </p:cNvPr>
          <p:cNvSpPr/>
          <p:nvPr/>
        </p:nvSpPr>
        <p:spPr bwMode="ltGray">
          <a:xfrm>
            <a:off x="0" y="0"/>
            <a:ext cx="402336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11CC676-E27A-4CE7-AA31-80F414EC6260}"/>
              </a:ext>
            </a:extLst>
          </p:cNvPr>
          <p:cNvSpPr>
            <a:spLocks noGrp="1"/>
          </p:cNvSpPr>
          <p:nvPr>
            <p:ph type="body" sz="half" idx="2" hasCustomPrompt="1"/>
          </p:nvPr>
        </p:nvSpPr>
        <p:spPr bwMode="gray">
          <a:xfrm>
            <a:off x="0" y="0"/>
            <a:ext cx="4023360" cy="6290945"/>
          </a:xfrm>
        </p:spPr>
        <p:txBody>
          <a:bodyPr lIns="274320" tIns="91440" rIns="274320" bIns="91440" anchor="ctr"/>
          <a:lstStyle>
            <a:lvl1pPr marL="0" indent="0" algn="ctr">
              <a:spcBef>
                <a:spcPts val="0"/>
              </a:spcBef>
              <a:spcAft>
                <a:spcPts val="1200"/>
              </a:spcAft>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894A952D-F7E9-43C1-8699-7431369FD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pic>
        <p:nvPicPr>
          <p:cNvPr id="5" name="Picture 4">
            <a:extLst>
              <a:ext uri="{FF2B5EF4-FFF2-40B4-BE49-F238E27FC236}">
                <a16:creationId xmlns:a16="http://schemas.microsoft.com/office/drawing/2014/main" id="{4659BF8D-F783-B9BF-1E6D-D5B32D774B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6" name="Rectangle 5">
            <a:extLst>
              <a:ext uri="{FF2B5EF4-FFF2-40B4-BE49-F238E27FC236}">
                <a16:creationId xmlns:a16="http://schemas.microsoft.com/office/drawing/2014/main" id="{12042E88-2BCD-1092-53FE-533CC677692C}"/>
              </a:ext>
            </a:extLst>
          </p:cNvPr>
          <p:cNvSpPr/>
          <p:nvPr userDrawn="1"/>
        </p:nvSpPr>
        <p:spPr bwMode="ltGray">
          <a:xfrm>
            <a:off x="0" y="0"/>
            <a:ext cx="402336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6944486-4D6B-ECC2-4E12-57B8CCC25F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Tree>
    <p:extLst>
      <p:ext uri="{BB962C8B-B14F-4D97-AF65-F5344CB8AC3E}">
        <p14:creationId xmlns:p14="http://schemas.microsoft.com/office/powerpoint/2010/main" val="311896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 2/3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E920-2126-47A3-ADC5-1ADCCCB7C0EE}"/>
              </a:ext>
            </a:extLst>
          </p:cNvPr>
          <p:cNvSpPr>
            <a:spLocks noGrp="1"/>
          </p:cNvSpPr>
          <p:nvPr>
            <p:ph type="title" hasCustomPrompt="1"/>
          </p:nvPr>
        </p:nvSpPr>
        <p:spPr bwMode="gray">
          <a:xfrm>
            <a:off x="8252694" y="228600"/>
            <a:ext cx="3390665" cy="1097280"/>
          </a:xfrm>
        </p:spPr>
        <p:txBody>
          <a:bodyPr>
            <a:noAutofit/>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2A6DF547-40DB-49AE-8AC3-96AB6388B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9" name="Text Placeholder 8">
            <a:extLst>
              <a:ext uri="{FF2B5EF4-FFF2-40B4-BE49-F238E27FC236}">
                <a16:creationId xmlns:a16="http://schemas.microsoft.com/office/drawing/2014/main" id="{BE9AECD6-4623-4512-9EF5-8032BB801B36}"/>
              </a:ext>
            </a:extLst>
          </p:cNvPr>
          <p:cNvSpPr>
            <a:spLocks noGrp="1"/>
          </p:cNvSpPr>
          <p:nvPr>
            <p:ph type="body" sz="quarter" idx="11" hasCustomPrompt="1"/>
          </p:nvPr>
        </p:nvSpPr>
        <p:spPr bwMode="gray">
          <a:xfrm>
            <a:off x="8252694" y="1417320"/>
            <a:ext cx="3390665"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3517C140-D8A5-4568-93F7-B91A49DFEDD9}"/>
              </a:ext>
            </a:extLst>
          </p:cNvPr>
          <p:cNvSpPr/>
          <p:nvPr/>
        </p:nvSpPr>
        <p:spPr bwMode="ltGray">
          <a:xfrm>
            <a:off x="0" y="0"/>
            <a:ext cx="804672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26554B-ECE3-4970-B504-22DBAB459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7" name="Content Placeholder 6">
            <a:extLst>
              <a:ext uri="{FF2B5EF4-FFF2-40B4-BE49-F238E27FC236}">
                <a16:creationId xmlns:a16="http://schemas.microsoft.com/office/drawing/2014/main" id="{69D48BE8-EA6C-45EC-A925-170EDAB99974}"/>
              </a:ext>
            </a:extLst>
          </p:cNvPr>
          <p:cNvSpPr>
            <a:spLocks noGrp="1"/>
          </p:cNvSpPr>
          <p:nvPr>
            <p:ph sz="quarter" idx="10" hasCustomPrompt="1"/>
          </p:nvPr>
        </p:nvSpPr>
        <p:spPr bwMode="gray">
          <a:xfrm>
            <a:off x="548640" y="228600"/>
            <a:ext cx="7275442" cy="6126480"/>
          </a:xfrm>
        </p:spPr>
        <p:txBody>
          <a:bodyPr>
            <a:noAutofit/>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D7E15832-AE7D-4BDA-9F1B-29A564F369D9}"/>
              </a:ext>
            </a:extLst>
          </p:cNvPr>
          <p:cNvSpPr txBox="1"/>
          <p:nvPr/>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pic>
        <p:nvPicPr>
          <p:cNvPr id="6" name="Picture 5">
            <a:extLst>
              <a:ext uri="{FF2B5EF4-FFF2-40B4-BE49-F238E27FC236}">
                <a16:creationId xmlns:a16="http://schemas.microsoft.com/office/drawing/2014/main" id="{5677275A-DA0F-AB80-CECF-A2B003C914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8" name="Rectangle 7">
            <a:extLst>
              <a:ext uri="{FF2B5EF4-FFF2-40B4-BE49-F238E27FC236}">
                <a16:creationId xmlns:a16="http://schemas.microsoft.com/office/drawing/2014/main" id="{4599C26F-93CB-4D66-1C53-02036C75B928}"/>
              </a:ext>
            </a:extLst>
          </p:cNvPr>
          <p:cNvSpPr/>
          <p:nvPr userDrawn="1"/>
        </p:nvSpPr>
        <p:spPr bwMode="ltGray">
          <a:xfrm>
            <a:off x="0" y="0"/>
            <a:ext cx="804672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F881E3F-183B-7F26-C95E-EA580F72BD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12" name="TextBox 11">
            <a:extLst>
              <a:ext uri="{FF2B5EF4-FFF2-40B4-BE49-F238E27FC236}">
                <a16:creationId xmlns:a16="http://schemas.microsoft.com/office/drawing/2014/main" id="{33A0AAC0-8CD2-1134-B0B4-CE6E96ED33C3}"/>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spTree>
    <p:extLst>
      <p:ext uri="{BB962C8B-B14F-4D97-AF65-F5344CB8AC3E}">
        <p14:creationId xmlns:p14="http://schemas.microsoft.com/office/powerpoint/2010/main" val="94803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0/50 Split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E6877D-B0E1-41CC-90AD-DC84E1739705}"/>
              </a:ext>
            </a:extLst>
          </p:cNvPr>
          <p:cNvSpPr/>
          <p:nvPr/>
        </p:nvSpPr>
        <p:spPr bwMode="ltGray">
          <a:xfrm>
            <a:off x="6111240" y="0"/>
            <a:ext cx="608076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59778-229D-4DAC-A927-F65DC6617778}"/>
              </a:ext>
            </a:extLst>
          </p:cNvPr>
          <p:cNvSpPr>
            <a:spLocks noGrp="1"/>
          </p:cNvSpPr>
          <p:nvPr>
            <p:ph type="title" hasCustomPrompt="1"/>
          </p:nvPr>
        </p:nvSpPr>
        <p:spPr bwMode="gray">
          <a:xfrm>
            <a:off x="548640" y="228600"/>
            <a:ext cx="5486400" cy="1097280"/>
          </a:xfrm>
        </p:spPr>
        <p:txBody>
          <a:bodyPr>
            <a:noAutofit/>
          </a:bodyPr>
          <a:lstStyle/>
          <a:p>
            <a:r>
              <a:rPr lang="en-US"/>
              <a:t>Click to edit master title style</a:t>
            </a:r>
          </a:p>
        </p:txBody>
      </p:sp>
      <p:sp>
        <p:nvSpPr>
          <p:cNvPr id="5" name="Content Placeholder 4">
            <a:extLst>
              <a:ext uri="{FF2B5EF4-FFF2-40B4-BE49-F238E27FC236}">
                <a16:creationId xmlns:a16="http://schemas.microsoft.com/office/drawing/2014/main" id="{9881C532-3EC7-40FF-BE62-836D7A1E7915}"/>
              </a:ext>
            </a:extLst>
          </p:cNvPr>
          <p:cNvSpPr>
            <a:spLocks noGrp="1"/>
          </p:cNvSpPr>
          <p:nvPr>
            <p:ph sz="quarter" idx="10" hasCustomPrompt="1"/>
          </p:nvPr>
        </p:nvSpPr>
        <p:spPr bwMode="gray">
          <a:xfrm>
            <a:off x="548640" y="1417320"/>
            <a:ext cx="54864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0F8A3B8A-0B33-4487-B69B-F0CDCCF6A5F1}"/>
              </a:ext>
            </a:extLst>
          </p:cNvPr>
          <p:cNvSpPr>
            <a:spLocks noGrp="1"/>
          </p:cNvSpPr>
          <p:nvPr>
            <p:ph sz="quarter" idx="11" hasCustomPrompt="1"/>
          </p:nvPr>
        </p:nvSpPr>
        <p:spPr bwMode="gray">
          <a:xfrm>
            <a:off x="6431280" y="1417320"/>
            <a:ext cx="5486400" cy="1737270"/>
          </a:xfrm>
        </p:spPr>
        <p:txBody>
          <a:bodyPr>
            <a:noAutofit/>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A903CE24-481A-442F-86A7-2F1F81597254}"/>
              </a:ext>
            </a:extLst>
          </p:cNvPr>
          <p:cNvSpPr>
            <a:spLocks noGrp="1"/>
          </p:cNvSpPr>
          <p:nvPr>
            <p:ph type="body" sz="quarter" idx="12" hasCustomPrompt="1"/>
          </p:nvPr>
        </p:nvSpPr>
        <p:spPr bwMode="gray">
          <a:xfrm>
            <a:off x="6431280" y="228600"/>
            <a:ext cx="5486400" cy="1097280"/>
          </a:xfrm>
        </p:spPr>
        <p:txBody>
          <a:bodyPr anchor="b" anchorCtr="0"/>
          <a:lstStyle>
            <a:lvl1pPr marL="0" indent="0">
              <a:buNone/>
              <a:defRPr sz="3600">
                <a:solidFill>
                  <a:schemeClr val="bg1"/>
                </a:solidFill>
                <a:latin typeface="+mj-lt"/>
              </a:defRPr>
            </a:lvl1pPr>
            <a:lvl2pPr marL="230188" indent="0">
              <a:buNone/>
              <a:defRPr sz="1100">
                <a:latin typeface="+mj-lt"/>
              </a:defRPr>
            </a:lvl2pPr>
            <a:lvl3pPr marL="461963" indent="0">
              <a:buNone/>
              <a:defRPr sz="1100">
                <a:latin typeface="+mj-lt"/>
              </a:defRPr>
            </a:lvl3pPr>
            <a:lvl4pPr marL="684212" indent="0">
              <a:buNone/>
              <a:defRPr sz="1100">
                <a:latin typeface="+mj-lt"/>
              </a:defRPr>
            </a:lvl4pPr>
            <a:lvl5pPr marL="914400" indent="0">
              <a:buNone/>
              <a:defRPr sz="1100">
                <a:latin typeface="+mj-lt"/>
              </a:defRPr>
            </a:lvl5pPr>
          </a:lstStyle>
          <a:p>
            <a:pPr lvl="0"/>
            <a:r>
              <a:rPr lang="en-US"/>
              <a:t>Click to edit master text styles</a:t>
            </a:r>
          </a:p>
        </p:txBody>
      </p:sp>
      <p:sp>
        <p:nvSpPr>
          <p:cNvPr id="15" name="TextBox 14">
            <a:extLst>
              <a:ext uri="{FF2B5EF4-FFF2-40B4-BE49-F238E27FC236}">
                <a16:creationId xmlns:a16="http://schemas.microsoft.com/office/drawing/2014/main" id="{F938BB34-97D8-420E-8BDB-7D59C3BC8B9F}"/>
              </a:ext>
            </a:extLst>
          </p:cNvPr>
          <p:cNvSpPr txBox="1"/>
          <p:nvPr/>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sp>
        <p:nvSpPr>
          <p:cNvPr id="4" name="TextBox 3">
            <a:extLst>
              <a:ext uri="{FF2B5EF4-FFF2-40B4-BE49-F238E27FC236}">
                <a16:creationId xmlns:a16="http://schemas.microsoft.com/office/drawing/2014/main" id="{B3221DB5-BA17-56DA-2040-82A821D1ABA6}"/>
              </a:ext>
            </a:extLst>
          </p:cNvPr>
          <p:cNvSpPr txBox="1"/>
          <p:nvPr/>
        </p:nvSpPr>
        <p:spPr bwMode="gray">
          <a:xfrm>
            <a:off x="11551920" y="6474352"/>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1"/>
                </a:solidFill>
              </a:rPr>
              <a:pPr algn="r"/>
              <a:t>‹#›</a:t>
            </a:fld>
            <a:endParaRPr lang="en-US" sz="800">
              <a:solidFill>
                <a:schemeClr val="bg1"/>
              </a:solidFill>
            </a:endParaRPr>
          </a:p>
        </p:txBody>
      </p:sp>
      <p:cxnSp>
        <p:nvCxnSpPr>
          <p:cNvPr id="8" name="Straight Connector 7">
            <a:extLst>
              <a:ext uri="{FF2B5EF4-FFF2-40B4-BE49-F238E27FC236}">
                <a16:creationId xmlns:a16="http://schemas.microsoft.com/office/drawing/2014/main" id="{233BD7F9-2637-B895-EE49-4CFFB1A0BDCE}"/>
              </a:ext>
            </a:extLst>
          </p:cNvPr>
          <p:cNvCxnSpPr>
            <a:cxnSpLocks/>
          </p:cNvCxnSpPr>
          <p:nvPr/>
        </p:nvCxnSpPr>
        <p:spPr bwMode="gray">
          <a:xfrm>
            <a:off x="11536680" y="6474352"/>
            <a:ext cx="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6A617E3-48AD-534A-8E65-B7AB02E9E3DF}"/>
              </a:ext>
            </a:extLst>
          </p:cNvPr>
          <p:cNvSpPr/>
          <p:nvPr userDrawn="1"/>
        </p:nvSpPr>
        <p:spPr bwMode="ltGray">
          <a:xfrm>
            <a:off x="6111240" y="0"/>
            <a:ext cx="608076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88877F4-AFF8-ABAE-A701-7E0B9C46F382}"/>
              </a:ext>
            </a:extLst>
          </p:cNvPr>
          <p:cNvSpPr txBox="1"/>
          <p:nvPr userDrawn="1"/>
        </p:nvSpPr>
        <p:spPr bwMode="gray">
          <a:xfrm>
            <a:off x="11551920" y="6537960"/>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1"/>
                </a:solidFill>
              </a:rPr>
              <a:pPr algn="r"/>
              <a:t>‹#›</a:t>
            </a:fld>
            <a:endParaRPr lang="en-US" sz="800">
              <a:solidFill>
                <a:schemeClr val="bg1"/>
              </a:solidFill>
            </a:endParaRPr>
          </a:p>
        </p:txBody>
      </p:sp>
      <p:cxnSp>
        <p:nvCxnSpPr>
          <p:cNvPr id="10" name="Straight Connector 9">
            <a:extLst>
              <a:ext uri="{FF2B5EF4-FFF2-40B4-BE49-F238E27FC236}">
                <a16:creationId xmlns:a16="http://schemas.microsoft.com/office/drawing/2014/main" id="{006ECD7D-0E66-48CB-F524-19805DE3935B}"/>
              </a:ext>
            </a:extLst>
          </p:cNvPr>
          <p:cNvCxnSpPr>
            <a:cxnSpLocks/>
          </p:cNvCxnSpPr>
          <p:nvPr userDrawn="1"/>
        </p:nvCxnSpPr>
        <p:spPr bwMode="gray">
          <a:xfrm>
            <a:off x="11536680" y="6537960"/>
            <a:ext cx="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83F9B8D-78F7-A48D-E2EE-2B545F96697E}"/>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spTree>
    <p:extLst>
      <p:ext uri="{BB962C8B-B14F-4D97-AF65-F5344CB8AC3E}">
        <p14:creationId xmlns:p14="http://schemas.microsoft.com/office/powerpoint/2010/main" val="466174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allout w/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3B692-C894-4476-B4D7-2600EB688198}"/>
              </a:ext>
            </a:extLst>
          </p:cNvPr>
          <p:cNvSpPr>
            <a:spLocks noGrp="1"/>
          </p:cNvSpPr>
          <p:nvPr>
            <p:ph type="title" hasCustomPrompt="1"/>
          </p:nvPr>
        </p:nvSpPr>
        <p:spPr>
          <a:xfrm>
            <a:off x="548640" y="228600"/>
            <a:ext cx="10972800" cy="1097280"/>
          </a:xfrm>
        </p:spPr>
        <p:txBody>
          <a:bodyPr/>
          <a:lstStyle>
            <a:lvl1pPr>
              <a:defRPr/>
            </a:lvl1pPr>
          </a:lstStyle>
          <a:p>
            <a:r>
              <a:rPr lang="en-US"/>
              <a:t>Click to edit master title style</a:t>
            </a:r>
          </a:p>
        </p:txBody>
      </p:sp>
      <p:sp>
        <p:nvSpPr>
          <p:cNvPr id="4" name="Text Placeholder 3">
            <a:extLst>
              <a:ext uri="{FF2B5EF4-FFF2-40B4-BE49-F238E27FC236}">
                <a16:creationId xmlns:a16="http://schemas.microsoft.com/office/drawing/2014/main" id="{72251777-8BBB-4D14-BEFA-2A5238CEF90C}"/>
              </a:ext>
            </a:extLst>
          </p:cNvPr>
          <p:cNvSpPr>
            <a:spLocks noGrp="1"/>
          </p:cNvSpPr>
          <p:nvPr>
            <p:ph type="body" sz="quarter" idx="10"/>
          </p:nvPr>
        </p:nvSpPr>
        <p:spPr>
          <a:xfrm>
            <a:off x="549275" y="1417320"/>
            <a:ext cx="3657600" cy="1828800"/>
          </a:xfrm>
        </p:spPr>
        <p:txBody>
          <a:bodyPr/>
          <a:lstStyle>
            <a:lvl1pPr marL="0" indent="0">
              <a:buNone/>
              <a:defRPr>
                <a:solidFill>
                  <a:schemeClr val="tx1"/>
                </a:solidFill>
              </a:defRPr>
            </a:lvl1pPr>
            <a:lvl2pPr marL="461963" indent="-231775">
              <a:buFont typeface="Arial" panose="020B0604020202020204" pitchFamily="34" charset="0"/>
              <a:buChar char="•"/>
              <a:defRPr/>
            </a:lvl2pPr>
            <a:lvl3pPr marL="684213" indent="-222250">
              <a:buFont typeface="Montserrat" pitchFamily="2" charset="0"/>
              <a:buChar char="–"/>
              <a:defRPr/>
            </a:lvl3pPr>
            <a:lvl4pPr marL="914400" indent="-230188">
              <a:buFont typeface="Arial" panose="020B0604020202020204" pitchFamily="34" charset="0"/>
              <a:buChar char="•"/>
              <a:defRPr/>
            </a:lvl4pPr>
            <a:lvl5pPr marL="1144588" indent="-230188">
              <a:buFont typeface="Montserrat" pitchFamily="2"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8881AA0-9BE8-4CD8-A89D-965CE6E79F9C}"/>
              </a:ext>
            </a:extLst>
          </p:cNvPr>
          <p:cNvSpPr>
            <a:spLocks noGrp="1"/>
          </p:cNvSpPr>
          <p:nvPr>
            <p:ph sz="quarter" idx="11"/>
          </p:nvPr>
        </p:nvSpPr>
        <p:spPr>
          <a:xfrm>
            <a:off x="4480560" y="1417320"/>
            <a:ext cx="704088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691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rmorant Callout w/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04DF-440A-453D-AD4E-C14EFC9A0C11}"/>
              </a:ext>
            </a:extLst>
          </p:cNvPr>
          <p:cNvSpPr>
            <a:spLocks noGrp="1"/>
          </p:cNvSpPr>
          <p:nvPr>
            <p:ph type="title" hasCustomPrompt="1"/>
          </p:nvPr>
        </p:nvSpPr>
        <p:spPr>
          <a:xfrm>
            <a:off x="548640" y="228600"/>
            <a:ext cx="10972800" cy="1097280"/>
          </a:xfrm>
        </p:spPr>
        <p:txBody>
          <a:bodyPr/>
          <a:lstStyle>
            <a:lvl1pPr>
              <a:defRPr/>
            </a:lvl1pPr>
          </a:lstStyle>
          <a:p>
            <a:r>
              <a:rPr lang="en-US"/>
              <a:t>Click to edit master title style</a:t>
            </a:r>
          </a:p>
        </p:txBody>
      </p:sp>
      <p:sp>
        <p:nvSpPr>
          <p:cNvPr id="4" name="Text Placeholder 3">
            <a:extLst>
              <a:ext uri="{FF2B5EF4-FFF2-40B4-BE49-F238E27FC236}">
                <a16:creationId xmlns:a16="http://schemas.microsoft.com/office/drawing/2014/main" id="{B75D63E1-2305-4575-963F-B7F26DCAB78B}"/>
              </a:ext>
            </a:extLst>
          </p:cNvPr>
          <p:cNvSpPr>
            <a:spLocks noGrp="1"/>
          </p:cNvSpPr>
          <p:nvPr>
            <p:ph type="body" sz="quarter" idx="10"/>
          </p:nvPr>
        </p:nvSpPr>
        <p:spPr>
          <a:xfrm>
            <a:off x="549275" y="1417320"/>
            <a:ext cx="3657600" cy="1828800"/>
          </a:xfrm>
        </p:spPr>
        <p:txBody>
          <a:bodyPr/>
          <a:lstStyle>
            <a:lvl1pPr marL="0" indent="0">
              <a:lnSpc>
                <a:spcPct val="130000"/>
              </a:lnSpc>
              <a:spcBef>
                <a:spcPts val="0"/>
              </a:spcBef>
              <a:spcAft>
                <a:spcPts val="1200"/>
              </a:spcAft>
              <a:buNone/>
              <a:defRPr sz="2000">
                <a:solidFill>
                  <a:schemeClr val="accent1"/>
                </a:solidFill>
                <a:latin typeface="+mj-lt"/>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2BCD4590-EEBC-49D0-97A6-AC61731FD050}"/>
              </a:ext>
            </a:extLst>
          </p:cNvPr>
          <p:cNvSpPr>
            <a:spLocks noGrp="1"/>
          </p:cNvSpPr>
          <p:nvPr>
            <p:ph sz="quarter" idx="11"/>
          </p:nvPr>
        </p:nvSpPr>
        <p:spPr>
          <a:xfrm>
            <a:off x="4480560" y="1417320"/>
            <a:ext cx="704088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7615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hart w/Bullet Lis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D10B7B8-37AA-40E1-AB4E-AFB649DB9764}"/>
              </a:ext>
            </a:extLst>
          </p:cNvPr>
          <p:cNvSpPr/>
          <p:nvPr/>
        </p:nvSpPr>
        <p:spPr bwMode="gray">
          <a:xfrm>
            <a:off x="1524" y="1371600"/>
            <a:ext cx="12188952" cy="4937760"/>
          </a:xfrm>
          <a:prstGeom prst="rect">
            <a:avLst/>
          </a:prstGeom>
          <a:solidFill>
            <a:schemeClr val="tx2">
              <a:lumMod val="20000"/>
              <a:lumOff val="8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0F9EC-0EAB-4727-9799-29ED998A3516}"/>
              </a:ext>
            </a:extLst>
          </p:cNvPr>
          <p:cNvSpPr>
            <a:spLocks noGrp="1"/>
          </p:cNvSpPr>
          <p:nvPr>
            <p:ph type="title" hasCustomPrompt="1"/>
          </p:nvPr>
        </p:nvSpPr>
        <p:spPr bwMode="gray">
          <a:xfrm>
            <a:off x="548640" y="228600"/>
            <a:ext cx="10972800" cy="1097280"/>
          </a:xfrm>
        </p:spPr>
        <p:txBody>
          <a:bodyPr anchor="b">
            <a:noAutofit/>
          </a:bodyPr>
          <a:lstStyle>
            <a:lvl1pPr>
              <a:defRPr sz="3600"/>
            </a:lvl1pPr>
          </a:lstStyle>
          <a:p>
            <a:r>
              <a:rPr lang="en-US"/>
              <a:t>Click to edit master title style</a:t>
            </a:r>
          </a:p>
        </p:txBody>
      </p:sp>
      <p:sp>
        <p:nvSpPr>
          <p:cNvPr id="9" name="Text Placeholder 8">
            <a:extLst>
              <a:ext uri="{FF2B5EF4-FFF2-40B4-BE49-F238E27FC236}">
                <a16:creationId xmlns:a16="http://schemas.microsoft.com/office/drawing/2014/main" id="{099AEA91-0E64-414D-AB9C-BFADC08C13D6}"/>
              </a:ext>
            </a:extLst>
          </p:cNvPr>
          <p:cNvSpPr>
            <a:spLocks noGrp="1"/>
          </p:cNvSpPr>
          <p:nvPr>
            <p:ph type="body" sz="quarter" idx="10" hasCustomPrompt="1"/>
          </p:nvPr>
        </p:nvSpPr>
        <p:spPr bwMode="gray">
          <a:xfrm>
            <a:off x="548640" y="1417320"/>
            <a:ext cx="3599848"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4B3F9836-81FE-412A-B3B8-FB616DCF9ED3}"/>
              </a:ext>
            </a:extLst>
          </p:cNvPr>
          <p:cNvSpPr>
            <a:spLocks noGrp="1"/>
          </p:cNvSpPr>
          <p:nvPr>
            <p:ph type="body" sz="quarter" idx="11" hasCustomPrompt="1"/>
          </p:nvPr>
        </p:nvSpPr>
        <p:spPr bwMode="gray">
          <a:xfrm>
            <a:off x="4389120" y="1463040"/>
            <a:ext cx="7132320" cy="365760"/>
          </a:xfrm>
          <a:solidFill>
            <a:schemeClr val="bg1"/>
          </a:solidFill>
        </p:spPr>
        <p:txBody>
          <a:bodyPr lIns="91440" rIns="91440" anchor="ctr"/>
          <a:lstStyle>
            <a:lvl1pPr marL="0" indent="0">
              <a:lnSpc>
                <a:spcPct val="100000"/>
              </a:lnSpc>
              <a:spcBef>
                <a:spcPts val="0"/>
              </a:spcBef>
              <a:spcAft>
                <a:spcPts val="0"/>
              </a:spcAft>
              <a:buNone/>
              <a:defRPr sz="1200" b="1" i="0" cap="all" baseline="0">
                <a:solidFill>
                  <a:schemeClr val="accent1"/>
                </a:solidFill>
              </a:defRPr>
            </a:lvl1pPr>
            <a:lvl2pPr marL="230188" indent="0">
              <a:buNone/>
              <a:defRPr/>
            </a:lvl2pPr>
          </a:lstStyle>
          <a:p>
            <a:pPr lvl="0"/>
            <a:r>
              <a:rPr lang="en-US"/>
              <a:t>Click to edit master text styles</a:t>
            </a:r>
          </a:p>
        </p:txBody>
      </p:sp>
      <p:sp>
        <p:nvSpPr>
          <p:cNvPr id="13" name="Content Placeholder 12">
            <a:extLst>
              <a:ext uri="{FF2B5EF4-FFF2-40B4-BE49-F238E27FC236}">
                <a16:creationId xmlns:a16="http://schemas.microsoft.com/office/drawing/2014/main" id="{4E48653B-8945-46CA-A1C3-B4E4C060CE3E}"/>
              </a:ext>
            </a:extLst>
          </p:cNvPr>
          <p:cNvSpPr>
            <a:spLocks noGrp="1" noChangeAspect="1"/>
          </p:cNvSpPr>
          <p:nvPr>
            <p:ph sz="quarter" idx="12"/>
          </p:nvPr>
        </p:nvSpPr>
        <p:spPr bwMode="gray">
          <a:xfrm>
            <a:off x="4389120" y="1874520"/>
            <a:ext cx="7132320" cy="4297680"/>
          </a:xfrm>
          <a:solidFill>
            <a:schemeClr val="bg1"/>
          </a:solidFill>
        </p:spPr>
        <p:txBody>
          <a:bodyPr wrap="none" lIns="0" tIns="0" rIns="0" bIns="0" anchor="ctr"/>
          <a:lstStyle>
            <a:lvl1pPr marL="0" indent="0" algn="ctr">
              <a:buNone/>
              <a:defRPr/>
            </a:lvl1pPr>
          </a:lstStyle>
          <a:p>
            <a:pPr lvl="0"/>
            <a:r>
              <a:rPr lang="en-US"/>
              <a:t>Click to edit Master text styles</a:t>
            </a:r>
          </a:p>
        </p:txBody>
      </p:sp>
      <p:sp>
        <p:nvSpPr>
          <p:cNvPr id="3" name="Rectangle 2">
            <a:extLst>
              <a:ext uri="{FF2B5EF4-FFF2-40B4-BE49-F238E27FC236}">
                <a16:creationId xmlns:a16="http://schemas.microsoft.com/office/drawing/2014/main" id="{BD79010B-1CF0-9A8B-DD6C-E200D77F8315}"/>
              </a:ext>
            </a:extLst>
          </p:cNvPr>
          <p:cNvSpPr/>
          <p:nvPr userDrawn="1"/>
        </p:nvSpPr>
        <p:spPr bwMode="gray">
          <a:xfrm>
            <a:off x="1524" y="1371600"/>
            <a:ext cx="12188952" cy="4937760"/>
          </a:xfrm>
          <a:prstGeom prst="rect">
            <a:avLst/>
          </a:prstGeom>
          <a:solidFill>
            <a:schemeClr val="tx2">
              <a:lumMod val="20000"/>
              <a:lumOff val="8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6442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hart, Table, Video or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E158-87A9-49B9-8665-06169502C22F}"/>
              </a:ext>
            </a:extLst>
          </p:cNvPr>
          <p:cNvSpPr>
            <a:spLocks noGrp="1"/>
          </p:cNvSpPr>
          <p:nvPr>
            <p:ph type="title" hasCustomPrompt="1"/>
          </p:nvPr>
        </p:nvSpPr>
        <p:spPr bwMode="gray"/>
        <p:txBody>
          <a:bodyPr>
            <a:noAutofit/>
          </a:bodyPr>
          <a:lstStyle/>
          <a:p>
            <a:r>
              <a:rPr lang="en-US"/>
              <a:t>Click to edit master title style</a:t>
            </a:r>
          </a:p>
        </p:txBody>
      </p:sp>
      <p:sp>
        <p:nvSpPr>
          <p:cNvPr id="4" name="Text Placeholder 3">
            <a:extLst>
              <a:ext uri="{FF2B5EF4-FFF2-40B4-BE49-F238E27FC236}">
                <a16:creationId xmlns:a16="http://schemas.microsoft.com/office/drawing/2014/main" id="{05C83D87-15DF-4870-9314-FB061E93EBC0}"/>
              </a:ext>
            </a:extLst>
          </p:cNvPr>
          <p:cNvSpPr>
            <a:spLocks noGrp="1"/>
          </p:cNvSpPr>
          <p:nvPr>
            <p:ph type="body" sz="quarter" idx="10"/>
          </p:nvPr>
        </p:nvSpPr>
        <p:spPr bwMode="gray">
          <a:xfrm>
            <a:off x="548640" y="1371600"/>
            <a:ext cx="10972800" cy="365760"/>
          </a:xfrm>
        </p:spPr>
        <p:txBody>
          <a:bodyPr anchor="ctr"/>
          <a:lstStyle>
            <a:lvl1pPr marL="0" indent="0">
              <a:buNone/>
              <a:defRPr sz="1200" b="1" i="0" cap="all" baseline="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1F1E72A9-6195-42CA-9CFB-21A9BC70B486}"/>
              </a:ext>
            </a:extLst>
          </p:cNvPr>
          <p:cNvSpPr>
            <a:spLocks noGrp="1"/>
          </p:cNvSpPr>
          <p:nvPr>
            <p:ph sz="quarter" idx="11"/>
          </p:nvPr>
        </p:nvSpPr>
        <p:spPr bwMode="gray">
          <a:xfrm>
            <a:off x="548640" y="1783080"/>
            <a:ext cx="10972800" cy="4480560"/>
          </a:xfrm>
        </p:spPr>
        <p:txBody>
          <a:bodyPr anchor="ct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2440771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iograph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DB8C-1020-4056-B923-F94F287281F7}"/>
              </a:ext>
            </a:extLst>
          </p:cNvPr>
          <p:cNvSpPr>
            <a:spLocks noGrp="1"/>
          </p:cNvSpPr>
          <p:nvPr>
            <p:ph type="title" hasCustomPrompt="1"/>
          </p:nvPr>
        </p:nvSpPr>
        <p:spPr bwMode="gray"/>
        <p:txBody>
          <a:bodyPr>
            <a:noAutofit/>
          </a:bodyPr>
          <a:lstStyle/>
          <a:p>
            <a:r>
              <a:rPr lang="en-US"/>
              <a:t>Click to edit master title style</a:t>
            </a:r>
          </a:p>
        </p:txBody>
      </p:sp>
      <p:sp>
        <p:nvSpPr>
          <p:cNvPr id="4" name="Picture Placeholder 3">
            <a:extLst>
              <a:ext uri="{FF2B5EF4-FFF2-40B4-BE49-F238E27FC236}">
                <a16:creationId xmlns:a16="http://schemas.microsoft.com/office/drawing/2014/main" id="{1998054E-4F18-4B5D-8169-EB6F5B85092F}"/>
              </a:ext>
            </a:extLst>
          </p:cNvPr>
          <p:cNvSpPr>
            <a:spLocks noGrp="1" noChangeAspect="1"/>
          </p:cNvSpPr>
          <p:nvPr>
            <p:ph type="pic" sz="quarter" idx="10"/>
          </p:nvPr>
        </p:nvSpPr>
        <p:spPr bwMode="gray">
          <a:xfrm>
            <a:off x="548640" y="1463564"/>
            <a:ext cx="1188720" cy="1188720"/>
          </a:xfrm>
          <a:solidFill>
            <a:schemeClr val="tx2">
              <a:lumMod val="20000"/>
              <a:lumOff val="80000"/>
            </a:schemeClr>
          </a:solidFill>
        </p:spPr>
        <p:txBody>
          <a:bodyPr tIns="0" bIns="0" anchor="ctr"/>
          <a:lstStyle>
            <a:lvl1pPr marL="0" indent="0" algn="ctr">
              <a:buNone/>
              <a:defRPr>
                <a:solidFill>
                  <a:schemeClr val="tx2"/>
                </a:solidFill>
              </a:defRPr>
            </a:lvl1pPr>
          </a:lstStyle>
          <a:p>
            <a:r>
              <a:rPr lang="en-US"/>
              <a:t>Click icon to add picture</a:t>
            </a:r>
          </a:p>
        </p:txBody>
      </p:sp>
      <p:sp>
        <p:nvSpPr>
          <p:cNvPr id="6" name="Text Placeholder 5">
            <a:extLst>
              <a:ext uri="{FF2B5EF4-FFF2-40B4-BE49-F238E27FC236}">
                <a16:creationId xmlns:a16="http://schemas.microsoft.com/office/drawing/2014/main" id="{50EADCA0-1709-4CF8-82EA-67DEA0A2DAE9}"/>
              </a:ext>
            </a:extLst>
          </p:cNvPr>
          <p:cNvSpPr>
            <a:spLocks noGrp="1"/>
          </p:cNvSpPr>
          <p:nvPr>
            <p:ph type="body" sz="quarter" idx="11" hasCustomPrompt="1"/>
          </p:nvPr>
        </p:nvSpPr>
        <p:spPr bwMode="gray">
          <a:xfrm>
            <a:off x="1971675" y="1463674"/>
            <a:ext cx="9601200" cy="3887553"/>
          </a:xfrm>
        </p:spPr>
        <p:txBody>
          <a:bodyPr>
            <a:noAutofit/>
          </a:bodyPr>
          <a:lstStyle>
            <a:lvl1pPr marL="0" indent="0">
              <a:buFontTx/>
              <a:buNone/>
              <a:defRPr sz="1400">
                <a:solidFill>
                  <a:schemeClr val="tx1"/>
                </a:solidFill>
              </a:defRPr>
            </a:lvl1pPr>
            <a:lvl2pPr marL="231775" indent="-231775">
              <a:buFont typeface="Arial" panose="020B0604020202020204" pitchFamily="34" charset="0"/>
              <a:buChar char="•"/>
              <a:defRPr sz="1400"/>
            </a:lvl2pPr>
            <a:lvl3pPr marL="461963" indent="-231775">
              <a:buFont typeface="Montserrat" pitchFamily="2" charset="0"/>
              <a:buChar char="–"/>
              <a:defRPr sz="1400"/>
            </a:lvl3pPr>
            <a:lvl4pPr marL="684213" indent="-222250">
              <a:buFont typeface="Arial" panose="020B0604020202020204" pitchFamily="34" charset="0"/>
              <a:buChar char="•"/>
              <a:defRPr sz="1400"/>
            </a:lvl4pPr>
            <a:lvl5pPr marL="914400" indent="-230188">
              <a:buFont typeface="Montserrat" pitchFamily="2"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C89915E-15C2-40D3-A464-3F45356D9620}"/>
              </a:ext>
            </a:extLst>
          </p:cNvPr>
          <p:cNvSpPr>
            <a:spLocks noGrp="1"/>
          </p:cNvSpPr>
          <p:nvPr>
            <p:ph type="body" sz="quarter" idx="12" hasCustomPrompt="1"/>
          </p:nvPr>
        </p:nvSpPr>
        <p:spPr bwMode="gray">
          <a:xfrm>
            <a:off x="1971675" y="5493964"/>
            <a:ext cx="3657600" cy="914400"/>
          </a:xfrm>
        </p:spPr>
        <p:txBody>
          <a:bodyPr/>
          <a:lstStyle>
            <a:lvl1pPr marL="0" indent="0">
              <a:spcBef>
                <a:spcPts val="0"/>
              </a:spcBef>
              <a:spcAft>
                <a:spcPts val="0"/>
              </a:spcAft>
              <a:buNone/>
              <a:defRPr sz="1200"/>
            </a:lvl1pPr>
            <a:lvl2pPr marL="230188" indent="0">
              <a:buNone/>
              <a:defRPr/>
            </a:lvl2pPr>
          </a:lstStyle>
          <a:p>
            <a:pPr lvl="0"/>
            <a:r>
              <a:rPr lang="en-US"/>
              <a:t>Click to edit master text styles</a:t>
            </a:r>
          </a:p>
        </p:txBody>
      </p:sp>
    </p:spTree>
    <p:extLst>
      <p:ext uri="{BB962C8B-B14F-4D97-AF65-F5344CB8AC3E}">
        <p14:creationId xmlns:p14="http://schemas.microsoft.com/office/powerpoint/2010/main" val="20577251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Agenda or Cont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BFCA46-3FC8-4333-B32A-2787D1B2405E}"/>
              </a:ext>
            </a:extLst>
          </p:cNvPr>
          <p:cNvSpPr/>
          <p:nvPr/>
        </p:nvSpPr>
        <p:spPr bwMode="gray">
          <a:xfrm>
            <a:off x="3048" y="1467853"/>
            <a:ext cx="12188952" cy="4802318"/>
          </a:xfrm>
          <a:prstGeom prst="rect">
            <a:avLst/>
          </a:prstGeom>
          <a:solidFill>
            <a:schemeClr val="tx2">
              <a:lumMod val="20000"/>
              <a:lumOff val="80000"/>
            </a:schemeClr>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AFCE8-5382-4D35-ACF3-41C4DD47D71C}"/>
              </a:ext>
            </a:extLst>
          </p:cNvPr>
          <p:cNvSpPr>
            <a:spLocks noGrp="1"/>
          </p:cNvSpPr>
          <p:nvPr>
            <p:ph type="title"/>
          </p:nvPr>
        </p:nvSpPr>
        <p:spPr bwMode="gray"/>
        <p:txBody>
          <a:bodyPr/>
          <a:lstStyle>
            <a:lvl1pPr>
              <a:defRPr>
                <a:solidFill>
                  <a:schemeClr val="tx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3FFA2B5B-9938-4C3D-9CEB-1CAA9A3B0613}"/>
              </a:ext>
            </a:extLst>
          </p:cNvPr>
          <p:cNvSpPr>
            <a:spLocks noGrp="1"/>
          </p:cNvSpPr>
          <p:nvPr>
            <p:ph sz="quarter" idx="10"/>
          </p:nvPr>
        </p:nvSpPr>
        <p:spPr bwMode="gray">
          <a:xfrm>
            <a:off x="548638" y="1828800"/>
            <a:ext cx="5303520" cy="1737270"/>
          </a:xfrm>
        </p:spPr>
        <p:txBody>
          <a:bodyPr anchor="t">
            <a:noAutofit/>
          </a:bodyPr>
          <a:lstStyle>
            <a:lvl1pPr marL="0" indent="0">
              <a:buNone/>
              <a:defRPr b="0">
                <a:solidFill>
                  <a:schemeClr val="tx1"/>
                </a:solidFill>
              </a:defRPr>
            </a:lvl1pPr>
            <a:lvl2pPr>
              <a:defRPr b="0">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852CF6E-AAD1-4716-AFBC-CF518D0E7A36}"/>
              </a:ext>
            </a:extLst>
          </p:cNvPr>
          <p:cNvSpPr>
            <a:spLocks noGrp="1"/>
          </p:cNvSpPr>
          <p:nvPr>
            <p:ph sz="quarter" idx="11"/>
          </p:nvPr>
        </p:nvSpPr>
        <p:spPr bwMode="gray">
          <a:xfrm>
            <a:off x="6156960" y="1828800"/>
            <a:ext cx="5303520" cy="1737270"/>
          </a:xfrm>
        </p:spPr>
        <p:txBody>
          <a:bodyPr anchor="t">
            <a:noAutofit/>
          </a:bodyPr>
          <a:lstStyle>
            <a:lvl1pPr marL="0" indent="0">
              <a:buNone/>
              <a:defRPr b="0">
                <a:solidFill>
                  <a:schemeClr val="tx1"/>
                </a:solidFill>
              </a:defRPr>
            </a:lvl1pPr>
            <a:lvl2pPr>
              <a:defRPr b="0">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9D6D2D21-7DBE-2A7D-2350-B9DF99D7026F}"/>
              </a:ext>
            </a:extLst>
          </p:cNvPr>
          <p:cNvSpPr/>
          <p:nvPr userDrawn="1"/>
        </p:nvSpPr>
        <p:spPr bwMode="gray">
          <a:xfrm>
            <a:off x="3048" y="1467853"/>
            <a:ext cx="12188952" cy="4802318"/>
          </a:xfrm>
          <a:prstGeom prst="rect">
            <a:avLst/>
          </a:prstGeom>
          <a:solidFill>
            <a:schemeClr val="tx2">
              <a:lumMod val="20000"/>
              <a:lumOff val="80000"/>
            </a:schemeClr>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7528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End Slide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3C5AC-1382-43C6-AAFE-6377BA615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578347" y="3145536"/>
            <a:ext cx="5035306" cy="566929"/>
          </a:xfrm>
          <a:prstGeom prst="rect">
            <a:avLst/>
          </a:prstGeom>
        </p:spPr>
      </p:pic>
      <p:pic>
        <p:nvPicPr>
          <p:cNvPr id="2" name="Picture 1">
            <a:extLst>
              <a:ext uri="{FF2B5EF4-FFF2-40B4-BE49-F238E27FC236}">
                <a16:creationId xmlns:a16="http://schemas.microsoft.com/office/drawing/2014/main" id="{7B6D1F0F-4A60-4830-47C2-626F46EFE1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8347" y="3145536"/>
            <a:ext cx="5035306" cy="566929"/>
          </a:xfrm>
          <a:prstGeom prst="rect">
            <a:avLst/>
          </a:prstGeom>
        </p:spPr>
      </p:pic>
    </p:spTree>
    <p:extLst>
      <p:ext uri="{BB962C8B-B14F-4D97-AF65-F5344CB8AC3E}">
        <p14:creationId xmlns:p14="http://schemas.microsoft.com/office/powerpoint/2010/main" val="11891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36636D-D922-432D-A958-524484B5923D}" type="datetimeFigureOut">
              <a:rPr lang="en-US" smtClean="0"/>
              <a:pPr/>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6900725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End Slide Deep Ocea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3C63E8-A757-437B-89B5-A92323037D70}"/>
              </a:ext>
            </a:extLst>
          </p:cNvPr>
          <p:cNvSpPr/>
          <p:nvPr/>
        </p:nvSpPr>
        <p:spPr bwMode="ltGray">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3832C7-714B-439A-A941-A961367F7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578347" y="3145536"/>
            <a:ext cx="5035306" cy="566929"/>
          </a:xfrm>
          <a:prstGeom prst="rect">
            <a:avLst/>
          </a:prstGeom>
        </p:spPr>
      </p:pic>
    </p:spTree>
    <p:extLst>
      <p:ext uri="{BB962C8B-B14F-4D97-AF65-F5344CB8AC3E}">
        <p14:creationId xmlns:p14="http://schemas.microsoft.com/office/powerpoint/2010/main" val="3981723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3C63E8-A757-437B-89B5-A92323037D70}"/>
              </a:ext>
            </a:extLst>
          </p:cNvPr>
          <p:cNvSpPr/>
          <p:nvPr userDrawn="1"/>
        </p:nvSpPr>
        <p:spPr bwMode="ltGray">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3832C7-714B-439A-A941-A961367F79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8347" y="3145536"/>
            <a:ext cx="5035306" cy="566929"/>
          </a:xfrm>
          <a:prstGeom prst="rect">
            <a:avLst/>
          </a:prstGeom>
        </p:spPr>
      </p:pic>
    </p:spTree>
    <p:extLst>
      <p:ext uri="{BB962C8B-B14F-4D97-AF65-F5344CB8AC3E}">
        <p14:creationId xmlns:p14="http://schemas.microsoft.com/office/powerpoint/2010/main" val="967886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B0FA-047F-4407-821B-C22BF03B1C7F}"/>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10" name="Text Placeholder 9">
            <a:extLst>
              <a:ext uri="{FF2B5EF4-FFF2-40B4-BE49-F238E27FC236}">
                <a16:creationId xmlns:a16="http://schemas.microsoft.com/office/drawing/2014/main" id="{C434DD49-2F27-4A07-83C6-CA25A04EC865}"/>
              </a:ext>
            </a:extLst>
          </p:cNvPr>
          <p:cNvSpPr>
            <a:spLocks noGrp="1"/>
          </p:cNvSpPr>
          <p:nvPr>
            <p:ph type="body" sz="quarter" idx="10" hasCustomPrompt="1"/>
          </p:nvPr>
        </p:nvSpPr>
        <p:spPr bwMode="gray">
          <a:xfrm>
            <a:off x="548640" y="141732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7127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w/Lead Lin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A9B4-4F78-4BD3-A9E7-10DBB9BD5AAB}"/>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4" name="Text Placeholder 3">
            <a:extLst>
              <a:ext uri="{FF2B5EF4-FFF2-40B4-BE49-F238E27FC236}">
                <a16:creationId xmlns:a16="http://schemas.microsoft.com/office/drawing/2014/main" id="{FFD43FB4-CFD8-4577-8558-30475385B2E2}"/>
              </a:ext>
            </a:extLst>
          </p:cNvPr>
          <p:cNvSpPr>
            <a:spLocks noGrp="1"/>
          </p:cNvSpPr>
          <p:nvPr>
            <p:ph type="body" sz="quarter" idx="10" hasCustomPrompt="1"/>
          </p:nvPr>
        </p:nvSpPr>
        <p:spPr bwMode="gray">
          <a:xfrm>
            <a:off x="548640" y="1417320"/>
            <a:ext cx="10972800" cy="1737270"/>
          </a:xfrm>
        </p:spPr>
        <p:txBody>
          <a:bodyPr>
            <a:noAutofit/>
          </a:bodyPr>
          <a:lstStyle>
            <a:lvl1pPr marL="0" indent="0">
              <a:buNone/>
              <a:defRPr>
                <a:solidFill>
                  <a:schemeClr val="tx1"/>
                </a:solidFill>
              </a:defRPr>
            </a:lvl1pPr>
            <a:lvl2pPr marL="231775" indent="-231775">
              <a:buFont typeface="Arial" panose="020B0604020202020204" pitchFamily="34" charset="0"/>
              <a:buChar char="•"/>
              <a:defRPr/>
            </a:lvl2pPr>
            <a:lvl3pPr marL="396875" indent="-166688">
              <a:buFont typeface="Montserrat" pitchFamily="2" charset="0"/>
              <a:buChar char="–"/>
              <a:defRPr/>
            </a:lvl3pPr>
            <a:lvl4pPr marL="628650" indent="-231775">
              <a:buFont typeface="Arial" panose="020B0604020202020204" pitchFamily="34" charset="0"/>
              <a:buChar char="•"/>
              <a:defRPr/>
            </a:lvl4pPr>
            <a:lvl5pPr marL="858838" indent="-230188">
              <a:buFont typeface="Montserrat" pitchFamily="2"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6155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w/Sub-Title and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736B527-13DB-4F7F-9BAA-D0273ABCDE71}"/>
              </a:ext>
            </a:extLst>
          </p:cNvPr>
          <p:cNvSpPr>
            <a:spLocks noGrp="1"/>
          </p:cNvSpPr>
          <p:nvPr>
            <p:ph type="body" sz="quarter" idx="12" hasCustomPrompt="1"/>
          </p:nvPr>
        </p:nvSpPr>
        <p:spPr bwMode="gray">
          <a:xfrm>
            <a:off x="548639" y="1417320"/>
            <a:ext cx="10972799" cy="548640"/>
          </a:xfrm>
        </p:spPr>
        <p:txBody>
          <a:bodyPr/>
          <a:lstStyle>
            <a:lvl1pPr marL="0" indent="0">
              <a:spcBef>
                <a:spcPts val="0"/>
              </a:spcBef>
              <a:spcAft>
                <a:spcPts val="0"/>
              </a:spcAft>
              <a:buNone/>
              <a:defRPr>
                <a:solidFill>
                  <a:schemeClr val="accent1"/>
                </a:solidFill>
              </a:defRPr>
            </a:lvl1pPr>
          </a:lstStyle>
          <a:p>
            <a:pPr lvl="0"/>
            <a:r>
              <a:rPr lang="en-US"/>
              <a:t>Click to edit master text styles</a:t>
            </a:r>
          </a:p>
        </p:txBody>
      </p:sp>
      <p:sp>
        <p:nvSpPr>
          <p:cNvPr id="2" name="Title 1">
            <a:extLst>
              <a:ext uri="{FF2B5EF4-FFF2-40B4-BE49-F238E27FC236}">
                <a16:creationId xmlns:a16="http://schemas.microsoft.com/office/drawing/2014/main" id="{F82A01CB-410B-4355-8EA1-EA29928F8958}"/>
              </a:ext>
            </a:extLst>
          </p:cNvPr>
          <p:cNvSpPr>
            <a:spLocks noGrp="1"/>
          </p:cNvSpPr>
          <p:nvPr>
            <p:ph type="title" hasCustomPrompt="1"/>
          </p:nvPr>
        </p:nvSpPr>
        <p:spPr bwMode="gray">
          <a:xfrm>
            <a:off x="548640" y="228600"/>
            <a:ext cx="10972800" cy="1097280"/>
          </a:xfrm>
        </p:spPr>
        <p:txBody>
          <a:bodyPr/>
          <a:lstStyle>
            <a:lvl1pPr>
              <a:defRPr/>
            </a:lvl1pPr>
          </a:lstStyle>
          <a:p>
            <a:r>
              <a:rPr lang="en-US"/>
              <a:t>Click to edit master title style</a:t>
            </a:r>
          </a:p>
        </p:txBody>
      </p:sp>
      <p:sp>
        <p:nvSpPr>
          <p:cNvPr id="6" name="Text Placeholder 5">
            <a:extLst>
              <a:ext uri="{FF2B5EF4-FFF2-40B4-BE49-F238E27FC236}">
                <a16:creationId xmlns:a16="http://schemas.microsoft.com/office/drawing/2014/main" id="{EE97B3F3-65AE-439D-8BBB-87E57AAA03C2}"/>
              </a:ext>
            </a:extLst>
          </p:cNvPr>
          <p:cNvSpPr>
            <a:spLocks noGrp="1"/>
          </p:cNvSpPr>
          <p:nvPr>
            <p:ph type="body" sz="quarter" idx="11" hasCustomPrompt="1"/>
          </p:nvPr>
        </p:nvSpPr>
        <p:spPr bwMode="gray">
          <a:xfrm>
            <a:off x="548640" y="205740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8219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Stop Slide Deep Oce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0602CC-3715-4F07-962F-D13E2696B143}"/>
              </a:ext>
            </a:extLst>
          </p:cNvPr>
          <p:cNvSpPr/>
          <p:nvPr userDrawn="1"/>
        </p:nvSpPr>
        <p:spPr bwMode="gray">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427B9-142B-468C-B6DD-20C69CDE72CA}"/>
              </a:ext>
            </a:extLst>
          </p:cNvPr>
          <p:cNvSpPr>
            <a:spLocks noGrp="1"/>
          </p:cNvSpPr>
          <p:nvPr>
            <p:ph type="title" hasCustomPrompt="1"/>
          </p:nvPr>
        </p:nvSpPr>
        <p:spPr bwMode="gray">
          <a:xfrm>
            <a:off x="746760" y="685800"/>
            <a:ext cx="10698480" cy="5486400"/>
          </a:xfrm>
        </p:spPr>
        <p:txBody>
          <a:bodyPr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38662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Stop Slide Peac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9FEEFF-5395-4182-A27D-EA7A0C19B01F}"/>
              </a:ext>
            </a:extLst>
          </p:cNvPr>
          <p:cNvSpPr/>
          <p:nvPr userDrawn="1"/>
        </p:nvSpPr>
        <p:spPr>
          <a:xfrm>
            <a:off x="1524"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163D8-1888-498C-9759-1609791AEA5E}"/>
              </a:ext>
            </a:extLst>
          </p:cNvPr>
          <p:cNvSpPr>
            <a:spLocks noGrp="1"/>
          </p:cNvSpPr>
          <p:nvPr>
            <p:ph type="title" hasCustomPrompt="1"/>
          </p:nvPr>
        </p:nvSpPr>
        <p:spPr bwMode="gray">
          <a:xfrm>
            <a:off x="746760" y="685800"/>
            <a:ext cx="10698480" cy="5486400"/>
          </a:xfrm>
        </p:spPr>
        <p:txBody>
          <a:bodyPr tIns="0" bIns="0"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6406246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top Slide Pe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362F91-0D38-40ED-9CBA-20E89052A14C}"/>
              </a:ext>
            </a:extLst>
          </p:cNvPr>
          <p:cNvSpPr/>
          <p:nvPr userDrawn="1"/>
        </p:nvSpPr>
        <p:spPr bwMode="ltGray">
          <a:xfrm>
            <a:off x="1524" y="0"/>
            <a:ext cx="1218895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FA879-92E8-4ECD-BCC6-D677C1B4D0C2}"/>
              </a:ext>
            </a:extLst>
          </p:cNvPr>
          <p:cNvSpPr>
            <a:spLocks noGrp="1"/>
          </p:cNvSpPr>
          <p:nvPr>
            <p:ph type="title" hasCustomPrompt="1"/>
          </p:nvPr>
        </p:nvSpPr>
        <p:spPr bwMode="gray">
          <a:xfrm>
            <a:off x="746760" y="685800"/>
            <a:ext cx="10698480" cy="5486400"/>
          </a:xfrm>
        </p:spPr>
        <p:txBody>
          <a:bodyPr tIns="0" bIns="0" anchor="ctr" anchorCtr="0">
            <a:normAutofit/>
          </a:bodyPr>
          <a:lstStyle>
            <a:lvl1pPr algn="ctr">
              <a:lnSpc>
                <a:spcPct val="110000"/>
              </a:lnSpc>
              <a:spcAft>
                <a:spcPts val="1200"/>
              </a:spcAft>
              <a:defRPr sz="6000">
                <a:solidFill>
                  <a:schemeClr val="tx1"/>
                </a:solidFill>
              </a:defRPr>
            </a:lvl1pPr>
          </a:lstStyle>
          <a:p>
            <a:r>
              <a:rPr lang="en-US"/>
              <a:t>Click to edit master title style</a:t>
            </a:r>
          </a:p>
        </p:txBody>
      </p:sp>
    </p:spTree>
    <p:extLst>
      <p:ext uri="{BB962C8B-B14F-4D97-AF65-F5344CB8AC3E}">
        <p14:creationId xmlns:p14="http://schemas.microsoft.com/office/powerpoint/2010/main" val="12760520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Navigation w/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6D8B-1C87-44F7-B24D-3B8C1400F843}"/>
              </a:ext>
            </a:extLst>
          </p:cNvPr>
          <p:cNvSpPr>
            <a:spLocks noGrp="1"/>
          </p:cNvSpPr>
          <p:nvPr>
            <p:ph type="title" hasCustomPrompt="1"/>
          </p:nvPr>
        </p:nvSpPr>
        <p:spPr bwMode="gray">
          <a:xfrm>
            <a:off x="548640" y="502920"/>
            <a:ext cx="10972800" cy="822960"/>
          </a:xfrm>
        </p:spPr>
        <p:txBody>
          <a:bodyPr/>
          <a:lstStyle/>
          <a:p>
            <a:r>
              <a:rPr lang="en-US"/>
              <a:t>Click to edit master title style</a:t>
            </a:r>
          </a:p>
        </p:txBody>
      </p:sp>
      <p:sp>
        <p:nvSpPr>
          <p:cNvPr id="4" name="Text Placeholder 3">
            <a:extLst>
              <a:ext uri="{FF2B5EF4-FFF2-40B4-BE49-F238E27FC236}">
                <a16:creationId xmlns:a16="http://schemas.microsoft.com/office/drawing/2014/main" id="{D22CFC67-10F0-4413-A377-C2F301E647CE}"/>
              </a:ext>
            </a:extLst>
          </p:cNvPr>
          <p:cNvSpPr>
            <a:spLocks noGrp="1"/>
          </p:cNvSpPr>
          <p:nvPr>
            <p:ph type="body" sz="quarter" idx="10" hasCustomPrompt="1"/>
          </p:nvPr>
        </p:nvSpPr>
        <p:spPr bwMode="gray">
          <a:xfrm>
            <a:off x="548639" y="1417320"/>
            <a:ext cx="10972799" cy="17372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11935B8D-30D2-4F78-BADD-2CB2839AE355}"/>
              </a:ext>
            </a:extLst>
          </p:cNvPr>
          <p:cNvSpPr>
            <a:spLocks noGrp="1"/>
          </p:cNvSpPr>
          <p:nvPr>
            <p:ph type="body" sz="quarter" idx="11" hasCustomPrompt="1"/>
          </p:nvPr>
        </p:nvSpPr>
        <p:spPr bwMode="gray">
          <a:xfrm>
            <a:off x="548639" y="182880"/>
            <a:ext cx="5486400" cy="274320"/>
          </a:xfrm>
        </p:spPr>
        <p:txBody>
          <a:bodyPr anchor="ctr">
            <a:noAutofit/>
          </a:bodyPr>
          <a:lstStyle>
            <a:lvl1pPr marL="0" indent="0">
              <a:lnSpc>
                <a:spcPct val="100000"/>
              </a:lnSpc>
              <a:spcBef>
                <a:spcPts val="0"/>
              </a:spcBef>
              <a:spcAft>
                <a:spcPts val="0"/>
              </a:spcAft>
              <a:buNone/>
              <a:defRPr sz="1000" b="1" i="0" cap="none"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5857657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Navigation Sub-title w/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E419-EFE5-49E0-9A84-0EC6DD5908D2}"/>
              </a:ext>
            </a:extLst>
          </p:cNvPr>
          <p:cNvSpPr>
            <a:spLocks noGrp="1"/>
          </p:cNvSpPr>
          <p:nvPr>
            <p:ph type="title" hasCustomPrompt="1"/>
          </p:nvPr>
        </p:nvSpPr>
        <p:spPr bwMode="gray">
          <a:xfrm>
            <a:off x="548640" y="500932"/>
            <a:ext cx="10972800" cy="824947"/>
          </a:xfrm>
        </p:spPr>
        <p:txBody>
          <a:bodyPr/>
          <a:lstStyle/>
          <a:p>
            <a:r>
              <a:rPr lang="en-US"/>
              <a:t>Click to edit master title style</a:t>
            </a:r>
          </a:p>
        </p:txBody>
      </p:sp>
      <p:sp>
        <p:nvSpPr>
          <p:cNvPr id="4" name="Text Placeholder 3">
            <a:extLst>
              <a:ext uri="{FF2B5EF4-FFF2-40B4-BE49-F238E27FC236}">
                <a16:creationId xmlns:a16="http://schemas.microsoft.com/office/drawing/2014/main" id="{686AD0FF-A216-436F-B051-B1BE8ADE1764}"/>
              </a:ext>
            </a:extLst>
          </p:cNvPr>
          <p:cNvSpPr>
            <a:spLocks noGrp="1"/>
          </p:cNvSpPr>
          <p:nvPr>
            <p:ph type="body" sz="quarter" idx="10" hasCustomPrompt="1"/>
          </p:nvPr>
        </p:nvSpPr>
        <p:spPr bwMode="gray">
          <a:xfrm>
            <a:off x="548640" y="2057400"/>
            <a:ext cx="10972799" cy="17372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4DE053B-7AB7-4879-9C1E-CC724EEF94D0}"/>
              </a:ext>
            </a:extLst>
          </p:cNvPr>
          <p:cNvSpPr>
            <a:spLocks noGrp="1"/>
          </p:cNvSpPr>
          <p:nvPr>
            <p:ph type="body" sz="quarter" idx="11" hasCustomPrompt="1"/>
          </p:nvPr>
        </p:nvSpPr>
        <p:spPr bwMode="gray">
          <a:xfrm>
            <a:off x="548639" y="1417320"/>
            <a:ext cx="10972799" cy="548640"/>
          </a:xfrm>
        </p:spPr>
        <p:txBody>
          <a:bodyPr/>
          <a:lstStyle>
            <a:lvl1pPr marL="0" indent="0">
              <a:spcBef>
                <a:spcPts val="0"/>
              </a:spcBef>
              <a:spcAft>
                <a:spcPts val="0"/>
              </a:spcAft>
              <a:buNone/>
              <a:defRPr b="0">
                <a:solidFill>
                  <a:schemeClr val="accent1"/>
                </a:solidFill>
              </a:defRPr>
            </a:lvl1pPr>
            <a:lvl2pPr marL="230188"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D684BF77-45AD-491E-AE63-A8F054890055}"/>
              </a:ext>
            </a:extLst>
          </p:cNvPr>
          <p:cNvSpPr>
            <a:spLocks noGrp="1"/>
          </p:cNvSpPr>
          <p:nvPr>
            <p:ph type="body" sz="quarter" idx="12" hasCustomPrompt="1"/>
          </p:nvPr>
        </p:nvSpPr>
        <p:spPr bwMode="gray">
          <a:xfrm>
            <a:off x="548639" y="182880"/>
            <a:ext cx="5486400" cy="274320"/>
          </a:xfrm>
        </p:spPr>
        <p:txBody>
          <a:bodyPr anchor="ctr"/>
          <a:lstStyle>
            <a:lvl1pPr marL="0" indent="0">
              <a:lnSpc>
                <a:spcPct val="100000"/>
              </a:lnSpc>
              <a:spcBef>
                <a:spcPts val="0"/>
              </a:spcBef>
              <a:spcAft>
                <a:spcPts val="0"/>
              </a:spcAft>
              <a:buNone/>
              <a:defRPr sz="1000" b="1" cap="small" baseline="0">
                <a:solidFill>
                  <a:schemeClr val="tx2"/>
                </a:solidFill>
              </a:defRPr>
            </a:lvl1pPr>
            <a:lvl2pPr marL="230188" indent="0">
              <a:buNone/>
              <a:defRPr/>
            </a:lvl2pPr>
          </a:lstStyle>
          <a:p>
            <a:pPr lvl="0"/>
            <a:r>
              <a:rPr lang="en-US"/>
              <a:t>CLICK TO EDIT MASTER TEXT STYLES</a:t>
            </a:r>
          </a:p>
        </p:txBody>
      </p:sp>
    </p:spTree>
    <p:extLst>
      <p:ext uri="{BB962C8B-B14F-4D97-AF65-F5344CB8AC3E}">
        <p14:creationId xmlns:p14="http://schemas.microsoft.com/office/powerpoint/2010/main" val="4033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4422320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Navigation Case Study w/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88D6E-7B11-45B8-A194-654C73036A8C}"/>
              </a:ext>
            </a:extLst>
          </p:cNvPr>
          <p:cNvSpPr/>
          <p:nvPr userDrawn="1"/>
        </p:nvSpPr>
        <p:spPr bwMode="gray">
          <a:xfrm>
            <a:off x="8488680" y="0"/>
            <a:ext cx="3703320"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3C874-B3F9-48CA-AFAC-4A9DF9583137}"/>
              </a:ext>
            </a:extLst>
          </p:cNvPr>
          <p:cNvSpPr>
            <a:spLocks noGrp="1"/>
          </p:cNvSpPr>
          <p:nvPr>
            <p:ph type="title" hasCustomPrompt="1"/>
          </p:nvPr>
        </p:nvSpPr>
        <p:spPr bwMode="gray">
          <a:xfrm>
            <a:off x="548640" y="502920"/>
            <a:ext cx="7772400" cy="822960"/>
          </a:xfrm>
        </p:spPr>
        <p:txBody>
          <a:bodyPr/>
          <a:lstStyle/>
          <a:p>
            <a:r>
              <a:rPr lang="en-US"/>
              <a:t>Click to edit master title style</a:t>
            </a:r>
          </a:p>
        </p:txBody>
      </p:sp>
      <p:sp>
        <p:nvSpPr>
          <p:cNvPr id="4" name="Text Placeholder 3">
            <a:extLst>
              <a:ext uri="{FF2B5EF4-FFF2-40B4-BE49-F238E27FC236}">
                <a16:creationId xmlns:a16="http://schemas.microsoft.com/office/drawing/2014/main" id="{EB7DAC86-8D10-440C-A9DD-09F343CE260F}"/>
              </a:ext>
            </a:extLst>
          </p:cNvPr>
          <p:cNvSpPr>
            <a:spLocks noGrp="1"/>
          </p:cNvSpPr>
          <p:nvPr>
            <p:ph type="body" sz="quarter" idx="10"/>
          </p:nvPr>
        </p:nvSpPr>
        <p:spPr bwMode="gray">
          <a:xfrm>
            <a:off x="548640" y="182880"/>
            <a:ext cx="5486400" cy="274320"/>
          </a:xfrm>
        </p:spPr>
        <p:txBody>
          <a:bodyPr anchor="ctr"/>
          <a:lstStyle>
            <a:lvl1pPr marL="0" indent="0">
              <a:lnSpc>
                <a:spcPct val="100000"/>
              </a:lnSpc>
              <a:spcBef>
                <a:spcPts val="0"/>
              </a:spcBef>
              <a:spcAft>
                <a:spcPts val="0"/>
              </a:spcAft>
              <a:buNone/>
              <a:defRPr sz="1000" b="1" i="0" cap="all" baseline="0">
                <a:solidFill>
                  <a:schemeClr val="tx2"/>
                </a:solidFill>
              </a:defRPr>
            </a:lvl1pPr>
            <a:lvl2pPr marL="230188" indent="0">
              <a:buNone/>
              <a:defRPr/>
            </a:lvl2pPr>
          </a:lstStyle>
          <a:p>
            <a:pPr lvl="0"/>
            <a:r>
              <a:rPr lang="en-US"/>
              <a:t>Click to edit Master text styles</a:t>
            </a:r>
          </a:p>
        </p:txBody>
      </p:sp>
      <p:sp>
        <p:nvSpPr>
          <p:cNvPr id="6" name="Text Placeholder 5">
            <a:extLst>
              <a:ext uri="{FF2B5EF4-FFF2-40B4-BE49-F238E27FC236}">
                <a16:creationId xmlns:a16="http://schemas.microsoft.com/office/drawing/2014/main" id="{24CED11C-7442-4305-845D-65226388258F}"/>
              </a:ext>
            </a:extLst>
          </p:cNvPr>
          <p:cNvSpPr>
            <a:spLocks noGrp="1"/>
          </p:cNvSpPr>
          <p:nvPr>
            <p:ph type="body" sz="quarter" idx="11" hasCustomPrompt="1"/>
          </p:nvPr>
        </p:nvSpPr>
        <p:spPr bwMode="gray">
          <a:xfrm>
            <a:off x="548640" y="1417320"/>
            <a:ext cx="7772400" cy="17372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85992B9C-CDF1-4F94-A687-0C9FC67258DB}"/>
              </a:ext>
            </a:extLst>
          </p:cNvPr>
          <p:cNvSpPr>
            <a:spLocks noGrp="1"/>
          </p:cNvSpPr>
          <p:nvPr>
            <p:ph type="body" sz="quarter" idx="12" hasCustomPrompt="1"/>
          </p:nvPr>
        </p:nvSpPr>
        <p:spPr bwMode="gray">
          <a:xfrm>
            <a:off x="8717280" y="777240"/>
            <a:ext cx="3291840" cy="548640"/>
          </a:xfrm>
        </p:spPr>
        <p:txBody>
          <a:bodyPr anchor="b"/>
          <a:lstStyle>
            <a:lvl1pPr marL="0" indent="0">
              <a:buNone/>
              <a:defRPr sz="1600" b="1">
                <a:solidFill>
                  <a:schemeClr val="accent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29A2EB62-007D-4BC4-B728-5B4F01EBA88E}"/>
              </a:ext>
            </a:extLst>
          </p:cNvPr>
          <p:cNvSpPr>
            <a:spLocks noGrp="1"/>
          </p:cNvSpPr>
          <p:nvPr>
            <p:ph type="body" sz="quarter" idx="13" hasCustomPrompt="1"/>
          </p:nvPr>
        </p:nvSpPr>
        <p:spPr bwMode="gray">
          <a:xfrm>
            <a:off x="8717281" y="1417320"/>
            <a:ext cx="3291839" cy="1737270"/>
          </a:xfrm>
        </p:spPr>
        <p:txBody>
          <a:bodyPr>
            <a:spAutoFit/>
          </a:bodyPr>
          <a:lstStyle>
            <a:lvl1pPr>
              <a:defRPr>
                <a:solidFill>
                  <a:schemeClr val="tx1"/>
                </a:solidFill>
              </a:defRPr>
            </a:lvl1pPr>
            <a:lvl2pPr>
              <a:buClrTx/>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8AC9FE11-2ACD-4DB9-9774-2412EE78853C}"/>
              </a:ext>
            </a:extLst>
          </p:cNvPr>
          <p:cNvSpPr txBox="1"/>
          <p:nvPr userDrawn="1"/>
        </p:nvSpPr>
        <p:spPr bwMode="gray">
          <a:xfrm>
            <a:off x="11551920" y="6537960"/>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2">
                    <a:lumMod val="75000"/>
                  </a:schemeClr>
                </a:solidFill>
              </a:rPr>
              <a:pPr algn="r"/>
              <a:t>‹#›</a:t>
            </a:fld>
            <a:endParaRPr lang="en-US" sz="800">
              <a:solidFill>
                <a:schemeClr val="bg2">
                  <a:lumMod val="75000"/>
                </a:schemeClr>
              </a:solidFill>
            </a:endParaRPr>
          </a:p>
        </p:txBody>
      </p:sp>
      <p:cxnSp>
        <p:nvCxnSpPr>
          <p:cNvPr id="13" name="Straight Connector 12">
            <a:extLst>
              <a:ext uri="{FF2B5EF4-FFF2-40B4-BE49-F238E27FC236}">
                <a16:creationId xmlns:a16="http://schemas.microsoft.com/office/drawing/2014/main" id="{3FCE1313-EC6D-4C13-9E35-FAB5139E933E}"/>
              </a:ext>
            </a:extLst>
          </p:cNvPr>
          <p:cNvCxnSpPr>
            <a:cxnSpLocks/>
          </p:cNvCxnSpPr>
          <p:nvPr userDrawn="1"/>
        </p:nvCxnSpPr>
        <p:spPr bwMode="gray">
          <a:xfrm>
            <a:off x="11536680" y="6537960"/>
            <a:ext cx="0" cy="228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3156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ntent w/ 2/3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E920-2126-47A3-ADC5-1ADCCCB7C0EE}"/>
              </a:ext>
            </a:extLst>
          </p:cNvPr>
          <p:cNvSpPr>
            <a:spLocks noGrp="1"/>
          </p:cNvSpPr>
          <p:nvPr>
            <p:ph type="title" hasCustomPrompt="1"/>
          </p:nvPr>
        </p:nvSpPr>
        <p:spPr bwMode="gray">
          <a:xfrm>
            <a:off x="8252694" y="228600"/>
            <a:ext cx="3390665" cy="1097280"/>
          </a:xfrm>
        </p:spPr>
        <p:txBody>
          <a:bodyPr>
            <a:noAutofit/>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2A6DF547-40DB-49AE-8AC3-96AB6388B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9" name="Text Placeholder 8">
            <a:extLst>
              <a:ext uri="{FF2B5EF4-FFF2-40B4-BE49-F238E27FC236}">
                <a16:creationId xmlns:a16="http://schemas.microsoft.com/office/drawing/2014/main" id="{BE9AECD6-4623-4512-9EF5-8032BB801B36}"/>
              </a:ext>
            </a:extLst>
          </p:cNvPr>
          <p:cNvSpPr>
            <a:spLocks noGrp="1"/>
          </p:cNvSpPr>
          <p:nvPr>
            <p:ph type="body" sz="quarter" idx="11" hasCustomPrompt="1"/>
          </p:nvPr>
        </p:nvSpPr>
        <p:spPr bwMode="gray">
          <a:xfrm>
            <a:off x="8252694" y="1417320"/>
            <a:ext cx="3390665"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3517C140-D8A5-4568-93F7-B91A49DFEDD9}"/>
              </a:ext>
            </a:extLst>
          </p:cNvPr>
          <p:cNvSpPr/>
          <p:nvPr userDrawn="1"/>
        </p:nvSpPr>
        <p:spPr bwMode="ltGray">
          <a:xfrm>
            <a:off x="0" y="0"/>
            <a:ext cx="804672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26554B-ECE3-4970-B504-22DBAB4598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7" name="Content Placeholder 6">
            <a:extLst>
              <a:ext uri="{FF2B5EF4-FFF2-40B4-BE49-F238E27FC236}">
                <a16:creationId xmlns:a16="http://schemas.microsoft.com/office/drawing/2014/main" id="{69D48BE8-EA6C-45EC-A925-170EDAB99974}"/>
              </a:ext>
            </a:extLst>
          </p:cNvPr>
          <p:cNvSpPr>
            <a:spLocks noGrp="1"/>
          </p:cNvSpPr>
          <p:nvPr>
            <p:ph sz="quarter" idx="10" hasCustomPrompt="1"/>
          </p:nvPr>
        </p:nvSpPr>
        <p:spPr bwMode="gray">
          <a:xfrm>
            <a:off x="548640" y="228600"/>
            <a:ext cx="7275442" cy="6126480"/>
          </a:xfrm>
        </p:spPr>
        <p:txBody>
          <a:bodyPr>
            <a:noAutofit/>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D7E15832-AE7D-4BDA-9F1B-29A564F369D9}"/>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spTree>
    <p:extLst>
      <p:ext uri="{BB962C8B-B14F-4D97-AF65-F5344CB8AC3E}">
        <p14:creationId xmlns:p14="http://schemas.microsoft.com/office/powerpoint/2010/main" val="30344151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50/50 Split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E6877D-B0E1-41CC-90AD-DC84E1739705}"/>
              </a:ext>
            </a:extLst>
          </p:cNvPr>
          <p:cNvSpPr/>
          <p:nvPr userDrawn="1"/>
        </p:nvSpPr>
        <p:spPr bwMode="ltGray">
          <a:xfrm>
            <a:off x="6111240" y="0"/>
            <a:ext cx="608076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59778-229D-4DAC-A927-F65DC6617778}"/>
              </a:ext>
            </a:extLst>
          </p:cNvPr>
          <p:cNvSpPr>
            <a:spLocks noGrp="1"/>
          </p:cNvSpPr>
          <p:nvPr>
            <p:ph type="title" hasCustomPrompt="1"/>
          </p:nvPr>
        </p:nvSpPr>
        <p:spPr bwMode="gray">
          <a:xfrm>
            <a:off x="548640" y="228600"/>
            <a:ext cx="5486400" cy="1097280"/>
          </a:xfrm>
        </p:spPr>
        <p:txBody>
          <a:bodyPr>
            <a:noAutofit/>
          </a:bodyPr>
          <a:lstStyle/>
          <a:p>
            <a:r>
              <a:rPr lang="en-US"/>
              <a:t>Click to edit master title style</a:t>
            </a:r>
          </a:p>
        </p:txBody>
      </p:sp>
      <p:sp>
        <p:nvSpPr>
          <p:cNvPr id="5" name="Content Placeholder 4">
            <a:extLst>
              <a:ext uri="{FF2B5EF4-FFF2-40B4-BE49-F238E27FC236}">
                <a16:creationId xmlns:a16="http://schemas.microsoft.com/office/drawing/2014/main" id="{9881C532-3EC7-40FF-BE62-836D7A1E7915}"/>
              </a:ext>
            </a:extLst>
          </p:cNvPr>
          <p:cNvSpPr>
            <a:spLocks noGrp="1"/>
          </p:cNvSpPr>
          <p:nvPr>
            <p:ph sz="quarter" idx="10" hasCustomPrompt="1"/>
          </p:nvPr>
        </p:nvSpPr>
        <p:spPr bwMode="gray">
          <a:xfrm>
            <a:off x="548640" y="1417320"/>
            <a:ext cx="54864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D1C5AA40-B5E6-43C7-A010-D4FFCD9BF1ED}"/>
              </a:ext>
            </a:extLst>
          </p:cNvPr>
          <p:cNvSpPr txBox="1"/>
          <p:nvPr userDrawn="1"/>
        </p:nvSpPr>
        <p:spPr bwMode="gray">
          <a:xfrm>
            <a:off x="11551920" y="6537960"/>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1"/>
                </a:solidFill>
              </a:rPr>
              <a:pPr algn="r"/>
              <a:t>‹#›</a:t>
            </a:fld>
            <a:endParaRPr lang="en-US" sz="800">
              <a:solidFill>
                <a:schemeClr val="bg1"/>
              </a:solidFill>
            </a:endParaRPr>
          </a:p>
        </p:txBody>
      </p:sp>
      <p:cxnSp>
        <p:nvCxnSpPr>
          <p:cNvPr id="7" name="Straight Connector 6">
            <a:extLst>
              <a:ext uri="{FF2B5EF4-FFF2-40B4-BE49-F238E27FC236}">
                <a16:creationId xmlns:a16="http://schemas.microsoft.com/office/drawing/2014/main" id="{1F5D7311-155D-4D0B-B3BF-F4C0EF98CCF4}"/>
              </a:ext>
            </a:extLst>
          </p:cNvPr>
          <p:cNvCxnSpPr>
            <a:cxnSpLocks/>
          </p:cNvCxnSpPr>
          <p:nvPr userDrawn="1"/>
        </p:nvCxnSpPr>
        <p:spPr bwMode="gray">
          <a:xfrm>
            <a:off x="11536680" y="6537960"/>
            <a:ext cx="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0F8A3B8A-0B33-4487-B69B-F0CDCCF6A5F1}"/>
              </a:ext>
            </a:extLst>
          </p:cNvPr>
          <p:cNvSpPr>
            <a:spLocks noGrp="1"/>
          </p:cNvSpPr>
          <p:nvPr>
            <p:ph sz="quarter" idx="11" hasCustomPrompt="1"/>
          </p:nvPr>
        </p:nvSpPr>
        <p:spPr bwMode="gray">
          <a:xfrm>
            <a:off x="6431280" y="1417320"/>
            <a:ext cx="5486400" cy="1737270"/>
          </a:xfrm>
        </p:spPr>
        <p:txBody>
          <a:bodyPr>
            <a:noAutofit/>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A903CE24-481A-442F-86A7-2F1F81597254}"/>
              </a:ext>
            </a:extLst>
          </p:cNvPr>
          <p:cNvSpPr>
            <a:spLocks noGrp="1"/>
          </p:cNvSpPr>
          <p:nvPr>
            <p:ph type="body" sz="quarter" idx="12" hasCustomPrompt="1"/>
          </p:nvPr>
        </p:nvSpPr>
        <p:spPr bwMode="gray">
          <a:xfrm>
            <a:off x="6431280" y="228600"/>
            <a:ext cx="5486400" cy="1097280"/>
          </a:xfrm>
        </p:spPr>
        <p:txBody>
          <a:bodyPr anchor="b" anchorCtr="0"/>
          <a:lstStyle>
            <a:lvl1pPr marL="0" indent="0">
              <a:buNone/>
              <a:defRPr sz="3600">
                <a:solidFill>
                  <a:schemeClr val="bg1"/>
                </a:solidFill>
                <a:latin typeface="+mj-lt"/>
              </a:defRPr>
            </a:lvl1pPr>
            <a:lvl2pPr marL="230188" indent="0">
              <a:buNone/>
              <a:defRPr sz="1100">
                <a:latin typeface="+mj-lt"/>
              </a:defRPr>
            </a:lvl2pPr>
            <a:lvl3pPr marL="461963" indent="0">
              <a:buNone/>
              <a:defRPr sz="1100">
                <a:latin typeface="+mj-lt"/>
              </a:defRPr>
            </a:lvl3pPr>
            <a:lvl4pPr marL="684212" indent="0">
              <a:buNone/>
              <a:defRPr sz="1100">
                <a:latin typeface="+mj-lt"/>
              </a:defRPr>
            </a:lvl4pPr>
            <a:lvl5pPr marL="914400" indent="0">
              <a:buNone/>
              <a:defRPr sz="1100">
                <a:latin typeface="+mj-lt"/>
              </a:defRPr>
            </a:lvl5pPr>
          </a:lstStyle>
          <a:p>
            <a:pPr lvl="0"/>
            <a:r>
              <a:rPr lang="en-US"/>
              <a:t>Click to edit master text styles</a:t>
            </a:r>
          </a:p>
        </p:txBody>
      </p:sp>
      <p:sp>
        <p:nvSpPr>
          <p:cNvPr id="15" name="TextBox 14">
            <a:extLst>
              <a:ext uri="{FF2B5EF4-FFF2-40B4-BE49-F238E27FC236}">
                <a16:creationId xmlns:a16="http://schemas.microsoft.com/office/drawing/2014/main" id="{F938BB34-97D8-420E-8BDB-7D59C3BC8B9F}"/>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spTree>
    <p:extLst>
      <p:ext uri="{BB962C8B-B14F-4D97-AF65-F5344CB8AC3E}">
        <p14:creationId xmlns:p14="http://schemas.microsoft.com/office/powerpoint/2010/main" val="7498258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hart w/Bullet Lis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D10B7B8-37AA-40E1-AB4E-AFB649DB9764}"/>
              </a:ext>
            </a:extLst>
          </p:cNvPr>
          <p:cNvSpPr/>
          <p:nvPr userDrawn="1"/>
        </p:nvSpPr>
        <p:spPr bwMode="gray">
          <a:xfrm>
            <a:off x="1524" y="1371600"/>
            <a:ext cx="12188952" cy="4937760"/>
          </a:xfrm>
          <a:prstGeom prst="rect">
            <a:avLst/>
          </a:prstGeom>
          <a:solidFill>
            <a:schemeClr val="tx2">
              <a:lumMod val="20000"/>
              <a:lumOff val="8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0F9EC-0EAB-4727-9799-29ED998A3516}"/>
              </a:ext>
            </a:extLst>
          </p:cNvPr>
          <p:cNvSpPr>
            <a:spLocks noGrp="1"/>
          </p:cNvSpPr>
          <p:nvPr>
            <p:ph type="title" hasCustomPrompt="1"/>
          </p:nvPr>
        </p:nvSpPr>
        <p:spPr bwMode="gray">
          <a:xfrm>
            <a:off x="548640" y="228600"/>
            <a:ext cx="10972800" cy="1097280"/>
          </a:xfrm>
        </p:spPr>
        <p:txBody>
          <a:bodyPr anchor="b">
            <a:noAutofit/>
          </a:bodyPr>
          <a:lstStyle>
            <a:lvl1pPr>
              <a:defRPr sz="3600"/>
            </a:lvl1pPr>
          </a:lstStyle>
          <a:p>
            <a:r>
              <a:rPr lang="en-US"/>
              <a:t>Click to edit master title style</a:t>
            </a:r>
          </a:p>
        </p:txBody>
      </p:sp>
      <p:sp>
        <p:nvSpPr>
          <p:cNvPr id="9" name="Text Placeholder 8">
            <a:extLst>
              <a:ext uri="{FF2B5EF4-FFF2-40B4-BE49-F238E27FC236}">
                <a16:creationId xmlns:a16="http://schemas.microsoft.com/office/drawing/2014/main" id="{099AEA91-0E64-414D-AB9C-BFADC08C13D6}"/>
              </a:ext>
            </a:extLst>
          </p:cNvPr>
          <p:cNvSpPr>
            <a:spLocks noGrp="1"/>
          </p:cNvSpPr>
          <p:nvPr>
            <p:ph type="body" sz="quarter" idx="10" hasCustomPrompt="1"/>
          </p:nvPr>
        </p:nvSpPr>
        <p:spPr bwMode="gray">
          <a:xfrm>
            <a:off x="548640" y="1417320"/>
            <a:ext cx="329184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4B3F9836-81FE-412A-B3B8-FB616DCF9ED3}"/>
              </a:ext>
            </a:extLst>
          </p:cNvPr>
          <p:cNvSpPr>
            <a:spLocks noGrp="1"/>
          </p:cNvSpPr>
          <p:nvPr>
            <p:ph type="body" sz="quarter" idx="11" hasCustomPrompt="1"/>
          </p:nvPr>
        </p:nvSpPr>
        <p:spPr bwMode="gray">
          <a:xfrm>
            <a:off x="4389120" y="1463040"/>
            <a:ext cx="7132320" cy="365760"/>
          </a:xfrm>
          <a:solidFill>
            <a:schemeClr val="bg1"/>
          </a:solidFill>
        </p:spPr>
        <p:txBody>
          <a:bodyPr lIns="91440" rIns="91440" anchor="ctr"/>
          <a:lstStyle>
            <a:lvl1pPr marL="0" indent="0">
              <a:lnSpc>
                <a:spcPct val="100000"/>
              </a:lnSpc>
              <a:spcBef>
                <a:spcPts val="0"/>
              </a:spcBef>
              <a:spcAft>
                <a:spcPts val="0"/>
              </a:spcAft>
              <a:buNone/>
              <a:defRPr sz="1200" b="1" i="0" cap="all" baseline="0">
                <a:solidFill>
                  <a:schemeClr val="accent1"/>
                </a:solidFill>
              </a:defRPr>
            </a:lvl1pPr>
            <a:lvl2pPr marL="230188" indent="0">
              <a:buNone/>
              <a:defRPr/>
            </a:lvl2pPr>
          </a:lstStyle>
          <a:p>
            <a:pPr lvl="0"/>
            <a:r>
              <a:rPr lang="en-US"/>
              <a:t>Click to edit master text styles</a:t>
            </a:r>
          </a:p>
        </p:txBody>
      </p:sp>
      <p:sp>
        <p:nvSpPr>
          <p:cNvPr id="13" name="Content Placeholder 12">
            <a:extLst>
              <a:ext uri="{FF2B5EF4-FFF2-40B4-BE49-F238E27FC236}">
                <a16:creationId xmlns:a16="http://schemas.microsoft.com/office/drawing/2014/main" id="{4E48653B-8945-46CA-A1C3-B4E4C060CE3E}"/>
              </a:ext>
            </a:extLst>
          </p:cNvPr>
          <p:cNvSpPr>
            <a:spLocks noGrp="1" noChangeAspect="1"/>
          </p:cNvSpPr>
          <p:nvPr>
            <p:ph sz="quarter" idx="12"/>
          </p:nvPr>
        </p:nvSpPr>
        <p:spPr bwMode="gray">
          <a:xfrm>
            <a:off x="4389120" y="1874520"/>
            <a:ext cx="7132320" cy="4297680"/>
          </a:xfrm>
          <a:solidFill>
            <a:schemeClr val="bg1"/>
          </a:solidFill>
        </p:spPr>
        <p:txBody>
          <a:bodyPr wrap="none" lIns="0" tIns="0" rIns="0" bIns="0" anchor="ct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35082071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hart, Table, Video or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E158-87A9-49B9-8665-06169502C22F}"/>
              </a:ext>
            </a:extLst>
          </p:cNvPr>
          <p:cNvSpPr>
            <a:spLocks noGrp="1"/>
          </p:cNvSpPr>
          <p:nvPr>
            <p:ph type="title" hasCustomPrompt="1"/>
          </p:nvPr>
        </p:nvSpPr>
        <p:spPr bwMode="gray"/>
        <p:txBody>
          <a:bodyPr>
            <a:noAutofit/>
          </a:bodyPr>
          <a:lstStyle/>
          <a:p>
            <a:r>
              <a:rPr lang="en-US"/>
              <a:t>Click to edit master title style</a:t>
            </a:r>
          </a:p>
        </p:txBody>
      </p:sp>
      <p:sp>
        <p:nvSpPr>
          <p:cNvPr id="4" name="Text Placeholder 3">
            <a:extLst>
              <a:ext uri="{FF2B5EF4-FFF2-40B4-BE49-F238E27FC236}">
                <a16:creationId xmlns:a16="http://schemas.microsoft.com/office/drawing/2014/main" id="{05C83D87-15DF-4870-9314-FB061E93EBC0}"/>
              </a:ext>
            </a:extLst>
          </p:cNvPr>
          <p:cNvSpPr>
            <a:spLocks noGrp="1"/>
          </p:cNvSpPr>
          <p:nvPr>
            <p:ph type="body" sz="quarter" idx="10"/>
          </p:nvPr>
        </p:nvSpPr>
        <p:spPr bwMode="gray">
          <a:xfrm>
            <a:off x="548640" y="1371600"/>
            <a:ext cx="10972800" cy="365760"/>
          </a:xfrm>
        </p:spPr>
        <p:txBody>
          <a:bodyPr anchor="ctr"/>
          <a:lstStyle>
            <a:lvl1pPr marL="0" indent="0">
              <a:buNone/>
              <a:defRPr sz="1200" b="1" i="0" cap="all" baseline="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1F1E72A9-6195-42CA-9CFB-21A9BC70B486}"/>
              </a:ext>
            </a:extLst>
          </p:cNvPr>
          <p:cNvSpPr>
            <a:spLocks noGrp="1"/>
          </p:cNvSpPr>
          <p:nvPr>
            <p:ph sz="quarter" idx="11"/>
          </p:nvPr>
        </p:nvSpPr>
        <p:spPr bwMode="gray">
          <a:xfrm>
            <a:off x="548640" y="1783080"/>
            <a:ext cx="10972800" cy="4480560"/>
          </a:xfrm>
        </p:spPr>
        <p:txBody>
          <a:bodyPr anchor="ct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25257414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iograph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DB8C-1020-4056-B923-F94F287281F7}"/>
              </a:ext>
            </a:extLst>
          </p:cNvPr>
          <p:cNvSpPr>
            <a:spLocks noGrp="1"/>
          </p:cNvSpPr>
          <p:nvPr>
            <p:ph type="title" hasCustomPrompt="1"/>
          </p:nvPr>
        </p:nvSpPr>
        <p:spPr bwMode="gray"/>
        <p:txBody>
          <a:bodyPr>
            <a:noAutofit/>
          </a:bodyPr>
          <a:lstStyle/>
          <a:p>
            <a:r>
              <a:rPr lang="en-US"/>
              <a:t>Click to edit master title style</a:t>
            </a:r>
          </a:p>
        </p:txBody>
      </p:sp>
      <p:sp>
        <p:nvSpPr>
          <p:cNvPr id="4" name="Picture Placeholder 3">
            <a:extLst>
              <a:ext uri="{FF2B5EF4-FFF2-40B4-BE49-F238E27FC236}">
                <a16:creationId xmlns:a16="http://schemas.microsoft.com/office/drawing/2014/main" id="{1998054E-4F18-4B5D-8169-EB6F5B85092F}"/>
              </a:ext>
            </a:extLst>
          </p:cNvPr>
          <p:cNvSpPr>
            <a:spLocks noGrp="1" noChangeAspect="1"/>
          </p:cNvSpPr>
          <p:nvPr>
            <p:ph type="pic" sz="quarter" idx="10"/>
          </p:nvPr>
        </p:nvSpPr>
        <p:spPr bwMode="gray">
          <a:xfrm>
            <a:off x="548640" y="1463564"/>
            <a:ext cx="1188720" cy="1188720"/>
          </a:xfrm>
          <a:solidFill>
            <a:schemeClr val="tx2">
              <a:lumMod val="20000"/>
              <a:lumOff val="80000"/>
            </a:schemeClr>
          </a:solidFill>
        </p:spPr>
        <p:txBody>
          <a:bodyPr tIns="0" bIns="0" anchor="ctr"/>
          <a:lstStyle>
            <a:lvl1pPr marL="0" indent="0" algn="ctr">
              <a:buNone/>
              <a:defRPr>
                <a:solidFill>
                  <a:schemeClr val="tx2"/>
                </a:solidFill>
              </a:defRPr>
            </a:lvl1pPr>
          </a:lstStyle>
          <a:p>
            <a:r>
              <a:rPr lang="en-US"/>
              <a:t>Click icon to add picture</a:t>
            </a:r>
          </a:p>
        </p:txBody>
      </p:sp>
      <p:sp>
        <p:nvSpPr>
          <p:cNvPr id="6" name="Text Placeholder 5">
            <a:extLst>
              <a:ext uri="{FF2B5EF4-FFF2-40B4-BE49-F238E27FC236}">
                <a16:creationId xmlns:a16="http://schemas.microsoft.com/office/drawing/2014/main" id="{50EADCA0-1709-4CF8-82EA-67DEA0A2DAE9}"/>
              </a:ext>
            </a:extLst>
          </p:cNvPr>
          <p:cNvSpPr>
            <a:spLocks noGrp="1"/>
          </p:cNvSpPr>
          <p:nvPr>
            <p:ph type="body" sz="quarter" idx="11" hasCustomPrompt="1"/>
          </p:nvPr>
        </p:nvSpPr>
        <p:spPr bwMode="gray">
          <a:xfrm>
            <a:off x="1971675" y="1463674"/>
            <a:ext cx="9601200" cy="3887553"/>
          </a:xfrm>
        </p:spPr>
        <p:txBody>
          <a:bodyPr>
            <a:noAutofit/>
          </a:bodyPr>
          <a:lstStyle>
            <a:lvl1pPr marL="0" indent="0">
              <a:buFontTx/>
              <a:buNone/>
              <a:defRPr sz="1400">
                <a:solidFill>
                  <a:schemeClr val="tx1"/>
                </a:solidFill>
              </a:defRPr>
            </a:lvl1pPr>
            <a:lvl2pPr marL="231775" indent="-231775">
              <a:buFont typeface="Arial" panose="020B0604020202020204" pitchFamily="34" charset="0"/>
              <a:buChar char="•"/>
              <a:defRPr sz="1400"/>
            </a:lvl2pPr>
            <a:lvl3pPr marL="461963" indent="-231775">
              <a:buFont typeface="Montserrat" pitchFamily="2" charset="0"/>
              <a:buChar char="–"/>
              <a:defRPr sz="1400"/>
            </a:lvl3pPr>
            <a:lvl4pPr marL="684213" indent="-222250">
              <a:buFont typeface="Arial" panose="020B0604020202020204" pitchFamily="34" charset="0"/>
              <a:buChar char="•"/>
              <a:defRPr sz="1400"/>
            </a:lvl4pPr>
            <a:lvl5pPr marL="914400" indent="-230188">
              <a:buFont typeface="Montserrat" pitchFamily="2"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C89915E-15C2-40D3-A464-3F45356D9620}"/>
              </a:ext>
            </a:extLst>
          </p:cNvPr>
          <p:cNvSpPr>
            <a:spLocks noGrp="1"/>
          </p:cNvSpPr>
          <p:nvPr>
            <p:ph type="body" sz="quarter" idx="12" hasCustomPrompt="1"/>
          </p:nvPr>
        </p:nvSpPr>
        <p:spPr bwMode="gray">
          <a:xfrm>
            <a:off x="1971675" y="5493964"/>
            <a:ext cx="3657600" cy="914400"/>
          </a:xfrm>
        </p:spPr>
        <p:txBody>
          <a:bodyPr/>
          <a:lstStyle>
            <a:lvl1pPr marL="0" indent="0">
              <a:spcBef>
                <a:spcPts val="0"/>
              </a:spcBef>
              <a:spcAft>
                <a:spcPts val="0"/>
              </a:spcAft>
              <a:buNone/>
              <a:defRPr sz="1200"/>
            </a:lvl1pPr>
            <a:lvl2pPr marL="230188" indent="0">
              <a:buNone/>
              <a:defRPr/>
            </a:lvl2pPr>
          </a:lstStyle>
          <a:p>
            <a:pPr lvl="0"/>
            <a:r>
              <a:rPr lang="en-US"/>
              <a:t>Click to edit master text styles</a:t>
            </a:r>
          </a:p>
        </p:txBody>
      </p:sp>
    </p:spTree>
    <p:extLst>
      <p:ext uri="{BB962C8B-B14F-4D97-AF65-F5344CB8AC3E}">
        <p14:creationId xmlns:p14="http://schemas.microsoft.com/office/powerpoint/2010/main" val="35677394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Agenda or Cont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BFCA46-3FC8-4333-B32A-2787D1B2405E}"/>
              </a:ext>
            </a:extLst>
          </p:cNvPr>
          <p:cNvSpPr/>
          <p:nvPr userDrawn="1"/>
        </p:nvSpPr>
        <p:spPr bwMode="gray">
          <a:xfrm>
            <a:off x="3048" y="1467853"/>
            <a:ext cx="12188952" cy="4802318"/>
          </a:xfrm>
          <a:prstGeom prst="rect">
            <a:avLst/>
          </a:prstGeom>
          <a:solidFill>
            <a:schemeClr val="tx2">
              <a:lumMod val="20000"/>
              <a:lumOff val="80000"/>
            </a:schemeClr>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AFCE8-5382-4D35-ACF3-41C4DD47D71C}"/>
              </a:ext>
            </a:extLst>
          </p:cNvPr>
          <p:cNvSpPr>
            <a:spLocks noGrp="1"/>
          </p:cNvSpPr>
          <p:nvPr>
            <p:ph type="title"/>
          </p:nvPr>
        </p:nvSpPr>
        <p:spPr bwMode="gray"/>
        <p:txBody>
          <a:bodyPr/>
          <a:lstStyle>
            <a:lvl1pPr>
              <a:defRPr>
                <a:solidFill>
                  <a:schemeClr val="tx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3FFA2B5B-9938-4C3D-9CEB-1CAA9A3B0613}"/>
              </a:ext>
            </a:extLst>
          </p:cNvPr>
          <p:cNvSpPr>
            <a:spLocks noGrp="1"/>
          </p:cNvSpPr>
          <p:nvPr>
            <p:ph sz="quarter" idx="10"/>
          </p:nvPr>
        </p:nvSpPr>
        <p:spPr bwMode="gray">
          <a:xfrm>
            <a:off x="548638" y="1828800"/>
            <a:ext cx="5303520" cy="1737270"/>
          </a:xfrm>
        </p:spPr>
        <p:txBody>
          <a:bodyPr anchor="t">
            <a:noAutofit/>
          </a:bodyPr>
          <a:lstStyle>
            <a:lvl1pPr marL="0" indent="0">
              <a:buNone/>
              <a:defRPr b="0">
                <a:solidFill>
                  <a:schemeClr val="tx1"/>
                </a:solidFill>
              </a:defRPr>
            </a:lvl1pPr>
            <a:lvl2pPr>
              <a:defRPr b="0">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852CF6E-AAD1-4716-AFBC-CF518D0E7A36}"/>
              </a:ext>
            </a:extLst>
          </p:cNvPr>
          <p:cNvSpPr>
            <a:spLocks noGrp="1"/>
          </p:cNvSpPr>
          <p:nvPr>
            <p:ph sz="quarter" idx="11"/>
          </p:nvPr>
        </p:nvSpPr>
        <p:spPr bwMode="gray">
          <a:xfrm>
            <a:off x="6156960" y="1828800"/>
            <a:ext cx="5303520" cy="1737270"/>
          </a:xfrm>
        </p:spPr>
        <p:txBody>
          <a:bodyPr anchor="t">
            <a:noAutofit/>
          </a:bodyPr>
          <a:lstStyle>
            <a:lvl1pPr marL="0" indent="0">
              <a:buNone/>
              <a:defRPr b="0">
                <a:solidFill>
                  <a:schemeClr val="tx1"/>
                </a:solidFill>
              </a:defRPr>
            </a:lvl1pPr>
            <a:lvl2pPr>
              <a:defRPr b="0">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3590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End Slide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3C5AC-1382-43C6-AAFE-6377BA615A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8347" y="3145536"/>
            <a:ext cx="5035306" cy="566929"/>
          </a:xfrm>
          <a:prstGeom prst="rect">
            <a:avLst/>
          </a:prstGeom>
        </p:spPr>
      </p:pic>
    </p:spTree>
    <p:extLst>
      <p:ext uri="{BB962C8B-B14F-4D97-AF65-F5344CB8AC3E}">
        <p14:creationId xmlns:p14="http://schemas.microsoft.com/office/powerpoint/2010/main" val="41883196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 Column Bullet Slid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AB326DC-7ABF-4489-B0DA-0CB57083633F}"/>
              </a:ext>
            </a:extLst>
          </p:cNvPr>
          <p:cNvSpPr>
            <a:spLocks noGrp="1"/>
          </p:cNvSpPr>
          <p:nvPr>
            <p:ph idx="1"/>
          </p:nvPr>
        </p:nvSpPr>
        <p:spPr>
          <a:xfrm>
            <a:off x="577757" y="1714942"/>
            <a:ext cx="5352567" cy="4290609"/>
          </a:xfrm>
        </p:spPr>
        <p:txBody>
          <a:bodyPr>
            <a:normAutofit/>
          </a:bodyPr>
          <a:lstStyle>
            <a:lvl1pPr marL="228594" indent="-228594">
              <a:lnSpc>
                <a:spcPct val="100000"/>
              </a:lnSpc>
              <a:buFontTx/>
              <a:buBlip>
                <a:blip r:embed="rId2"/>
              </a:buBlip>
              <a:defRPr sz="2400"/>
            </a:lvl1pPr>
            <a:lvl2pPr marL="685783" indent="-228594">
              <a:lnSpc>
                <a:spcPct val="100000"/>
              </a:lnSpc>
              <a:spcBef>
                <a:spcPts val="0"/>
              </a:spcBef>
              <a:buFont typeface="Arial" panose="020B0604020202020204" pitchFamily="34" charset="0"/>
              <a:buChar char="-"/>
              <a:defRPr sz="2000"/>
            </a:lvl2pPr>
            <a:lvl3pPr>
              <a:lnSpc>
                <a:spcPct val="100000"/>
              </a:lnSpc>
              <a:spcBef>
                <a:spcPts val="0"/>
              </a:spcBef>
              <a:defRPr sz="1800"/>
            </a:lvl3pPr>
            <a:lvl4pPr marL="1600160" indent="-228594">
              <a:lnSpc>
                <a:spcPct val="100000"/>
              </a:lnSpc>
              <a:spcBef>
                <a:spcPts val="0"/>
              </a:spcBef>
              <a:buFont typeface="Courier New" panose="02070309020205020404" pitchFamily="49" charset="0"/>
              <a:buChar char="o"/>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D407165B-D8A7-4293-9E7A-5D366A1A088B}"/>
              </a:ext>
            </a:extLst>
          </p:cNvPr>
          <p:cNvSpPr>
            <a:spLocks noGrp="1"/>
          </p:cNvSpPr>
          <p:nvPr>
            <p:ph idx="13"/>
          </p:nvPr>
        </p:nvSpPr>
        <p:spPr>
          <a:xfrm>
            <a:off x="6209739" y="1722264"/>
            <a:ext cx="5352567" cy="4290609"/>
          </a:xfrm>
        </p:spPr>
        <p:txBody>
          <a:bodyPr>
            <a:normAutofit/>
          </a:bodyPr>
          <a:lstStyle>
            <a:lvl1pPr marL="228594" indent="-228594">
              <a:lnSpc>
                <a:spcPct val="100000"/>
              </a:lnSpc>
              <a:buFontTx/>
              <a:buBlip>
                <a:blip r:embed="rId2"/>
              </a:buBlip>
              <a:defRPr sz="2400"/>
            </a:lvl1pPr>
            <a:lvl2pPr marL="685783" indent="-228594">
              <a:lnSpc>
                <a:spcPct val="100000"/>
              </a:lnSpc>
              <a:spcBef>
                <a:spcPts val="0"/>
              </a:spcBef>
              <a:buFont typeface="Arial" panose="020B0604020202020204" pitchFamily="34" charset="0"/>
              <a:buChar char="-"/>
              <a:defRPr sz="2000"/>
            </a:lvl2pPr>
            <a:lvl3pPr>
              <a:lnSpc>
                <a:spcPct val="100000"/>
              </a:lnSpc>
              <a:spcBef>
                <a:spcPts val="0"/>
              </a:spcBef>
              <a:defRPr sz="1800"/>
            </a:lvl3pPr>
            <a:lvl4pPr marL="1600160" indent="-228594">
              <a:lnSpc>
                <a:spcPct val="100000"/>
              </a:lnSpc>
              <a:spcBef>
                <a:spcPts val="0"/>
              </a:spcBef>
              <a:buFont typeface="Courier New" panose="02070309020205020404" pitchFamily="49" charset="0"/>
              <a:buChar char="o"/>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24CBD60E-5536-45E9-A19C-87B055CE91E2}"/>
              </a:ext>
            </a:extLst>
          </p:cNvPr>
          <p:cNvSpPr>
            <a:spLocks noGrp="1"/>
          </p:cNvSpPr>
          <p:nvPr>
            <p:ph type="sldNum" sz="quarter" idx="12"/>
          </p:nvPr>
        </p:nvSpPr>
        <p:spPr>
          <a:xfrm>
            <a:off x="-18197" y="6360288"/>
            <a:ext cx="982639" cy="365125"/>
          </a:xfrm>
        </p:spPr>
        <p:txBody>
          <a:bodyPr/>
          <a:lstStyle>
            <a:lvl1pPr>
              <a:defRPr>
                <a:solidFill>
                  <a:schemeClr val="tx1"/>
                </a:solidFill>
              </a:defRPr>
            </a:lvl1pPr>
          </a:lstStyle>
          <a:p>
            <a:fld id="{0308A9BF-39D2-4BB5-AD29-83697C8E64B9}" type="slidenum">
              <a:rPr lang="en-US" smtClean="0"/>
              <a:pPr/>
              <a:t>‹#›</a:t>
            </a:fld>
            <a:r>
              <a:rPr lang="en-US"/>
              <a:t>  </a:t>
            </a:r>
            <a:endParaRPr lang="en-US" b="1">
              <a:solidFill>
                <a:schemeClr val="tx2"/>
              </a:solidFill>
            </a:endParaRPr>
          </a:p>
        </p:txBody>
      </p:sp>
      <p:sp>
        <p:nvSpPr>
          <p:cNvPr id="11" name="Title 1">
            <a:extLst>
              <a:ext uri="{FF2B5EF4-FFF2-40B4-BE49-F238E27FC236}">
                <a16:creationId xmlns:a16="http://schemas.microsoft.com/office/drawing/2014/main" id="{6791D0D9-D78C-4D4E-BA2E-D515DB835514}"/>
              </a:ext>
            </a:extLst>
          </p:cNvPr>
          <p:cNvSpPr>
            <a:spLocks noGrp="1"/>
          </p:cNvSpPr>
          <p:nvPr>
            <p:ph type="title"/>
          </p:nvPr>
        </p:nvSpPr>
        <p:spPr>
          <a:xfrm>
            <a:off x="577755" y="576775"/>
            <a:ext cx="10984549" cy="567815"/>
          </a:xfrm>
        </p:spPr>
        <p:txBody>
          <a:bodyPr>
            <a:normAutofit/>
          </a:bodyPr>
          <a:lstStyle>
            <a:lvl1pPr>
              <a:defRPr sz="4000" b="1"/>
            </a:lvl1pPr>
          </a:lstStyle>
          <a:p>
            <a:r>
              <a:rPr lang="en-US"/>
              <a:t>Click to edit Master title style</a:t>
            </a:r>
          </a:p>
        </p:txBody>
      </p:sp>
    </p:spTree>
    <p:extLst>
      <p:ext uri="{BB962C8B-B14F-4D97-AF65-F5344CB8AC3E}">
        <p14:creationId xmlns:p14="http://schemas.microsoft.com/office/powerpoint/2010/main" val="33405380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Single Column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a:t>Click to edit title</a:t>
            </a:r>
          </a:p>
        </p:txBody>
      </p:sp>
      <p:sp>
        <p:nvSpPr>
          <p:cNvPr id="7" name="Slide Number Placeholder 19">
            <a:extLst>
              <a:ext uri="{FF2B5EF4-FFF2-40B4-BE49-F238E27FC236}">
                <a16:creationId xmlns:a16="http://schemas.microsoft.com/office/drawing/2014/main" id="{A1E67060-C16C-E040-B829-4F86759EC206}"/>
              </a:ext>
            </a:extLst>
          </p:cNvPr>
          <p:cNvSpPr>
            <a:spLocks noGrp="1"/>
          </p:cNvSpPr>
          <p:nvPr>
            <p:ph type="sldNum" sz="quarter" idx="4"/>
          </p:nvPr>
        </p:nvSpPr>
        <p:spPr>
          <a:xfrm>
            <a:off x="11125200" y="5989640"/>
            <a:ext cx="473456"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609601" y="1714502"/>
            <a:ext cx="10972799" cy="411480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8398E6F-5F51-474F-BD61-C2EADCB049B6}"/>
              </a:ext>
            </a:extLst>
          </p:cNvPr>
          <p:cNvSpPr>
            <a:spLocks noGrp="1"/>
          </p:cNvSpPr>
          <p:nvPr>
            <p:ph type="body" sz="quarter" idx="11" hasCustomPrompt="1"/>
          </p:nvPr>
        </p:nvSpPr>
        <p:spPr>
          <a:xfrm>
            <a:off x="609600" y="964373"/>
            <a:ext cx="10972800" cy="457200"/>
          </a:xfrm>
        </p:spPr>
        <p:txBody>
          <a:bodyPr>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sz="2400">
                <a:solidFill>
                  <a:schemeClr val="accent3"/>
                </a:solidFill>
              </a:defRPr>
            </a:lvl1pPr>
          </a:lstStyle>
          <a:p>
            <a:pPr marL="0" marR="0" lvl="0" indent="0" algn="l" defTabSz="914400" rtl="0" eaLnBrk="1" fontAlgn="auto" latinLnBrk="0" hangingPunct="1">
              <a:lnSpc>
                <a:spcPct val="100000"/>
              </a:lnSpc>
              <a:spcBef>
                <a:spcPts val="1000"/>
              </a:spcBef>
              <a:spcAft>
                <a:spcPts val="0"/>
              </a:spcAft>
              <a:buClr>
                <a:schemeClr val="accent2"/>
              </a:buClr>
              <a:buSzTx/>
              <a:buFontTx/>
              <a:buNone/>
              <a:tabLst/>
              <a:defRPr/>
            </a:pPr>
            <a:r>
              <a:rPr lang="en-US"/>
              <a:t>Click to edit subtitle</a:t>
            </a:r>
          </a:p>
          <a:p>
            <a:pPr lvl="0"/>
            <a:endParaRPr lang="en-US"/>
          </a:p>
        </p:txBody>
      </p:sp>
      <p:pic>
        <p:nvPicPr>
          <p:cNvPr id="14" name="Picture 13">
            <a:extLst>
              <a:ext uri="{FF2B5EF4-FFF2-40B4-BE49-F238E27FC236}">
                <a16:creationId xmlns:a16="http://schemas.microsoft.com/office/drawing/2014/main" id="{7B8EEDF8-FE2F-440F-69E9-242D08884EE8}"/>
              </a:ext>
            </a:extLst>
          </p:cNvPr>
          <p:cNvPicPr>
            <a:picLocks noChangeAspect="1"/>
          </p:cNvPicPr>
          <p:nvPr userDrawn="1"/>
        </p:nvPicPr>
        <p:blipFill>
          <a:blip r:embed="rId2"/>
          <a:srcRect/>
          <a:stretch/>
        </p:blipFill>
        <p:spPr>
          <a:xfrm>
            <a:off x="609600" y="6282631"/>
            <a:ext cx="2642181" cy="392824"/>
          </a:xfrm>
          <a:prstGeom prst="rect">
            <a:avLst/>
          </a:prstGeom>
        </p:spPr>
      </p:pic>
    </p:spTree>
    <p:extLst>
      <p:ext uri="{BB962C8B-B14F-4D97-AF65-F5344CB8AC3E}">
        <p14:creationId xmlns:p14="http://schemas.microsoft.com/office/powerpoint/2010/main" val="3216361440"/>
      </p:ext>
    </p:extLst>
  </p:cSld>
  <p:clrMapOvr>
    <a:masterClrMapping/>
  </p:clrMapOvr>
  <p:extLst>
    <p:ext uri="{DCECCB84-F9BA-43D5-87BE-67443E8EF086}">
      <p15:sldGuideLst xmlns:p15="http://schemas.microsoft.com/office/powerpoint/2012/main">
        <p15:guide id="1" orient="horz" pos="1080">
          <p15:clr>
            <a:srgbClr val="C35EA4"/>
          </p15:clr>
        </p15:guide>
        <p15:guide id="2" orient="horz" pos="504">
          <p15:clr>
            <a:srgbClr val="A4A3A4"/>
          </p15:clr>
        </p15:guide>
        <p15:guide id="3" orient="horz" pos="792">
          <p15:clr>
            <a:srgbClr val="A4A3A4"/>
          </p15:clr>
        </p15:guide>
        <p15:guide id="4" orient="horz" pos="3672">
          <p15:clr>
            <a:srgbClr val="C35EA4"/>
          </p15:clr>
        </p15:guide>
        <p15:guide id="5" orient="horz" pos="2448">
          <p15:clr>
            <a:srgbClr val="C35EA4"/>
          </p15:clr>
        </p15:guide>
        <p15:guide id="6" orient="horz" pos="2304">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19181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53510274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image" Target="../media/image1.png"/><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theme" Target="../theme/theme2.xml"/><Relationship Id="rId20" Type="http://schemas.openxmlformats.org/officeDocument/2006/relationships/slideLayout" Target="../slideLayouts/slideLayout54.xml"/><Relationship Id="rId41"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E36636D-D922-432D-A958-524484B5923D}" type="datetimeFigureOut">
              <a:rPr lang="en-US" smtClean="0"/>
              <a:pPr/>
              <a:t>5/7/2025</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F28FB93-0A08-4E7D-8E63-9EFA29F1E093}" type="slidenum">
              <a:rPr lang="en-US" smtClean="0"/>
              <a:pPr/>
              <a:t>‹#›</a:t>
            </a:fld>
            <a:endParaRPr lang="en-US"/>
          </a:p>
        </p:txBody>
      </p:sp>
      <p:sp>
        <p:nvSpPr>
          <p:cNvPr id="8" name="TextBox 7">
            <a:extLst>
              <a:ext uri="{FF2B5EF4-FFF2-40B4-BE49-F238E27FC236}">
                <a16:creationId xmlns:a16="http://schemas.microsoft.com/office/drawing/2014/main" id="{B21F46E1-55F6-91F1-0877-273119708A7B}"/>
              </a:ext>
            </a:extLst>
          </p:cNvPr>
          <p:cNvSpPr txBox="1"/>
          <p:nvPr userDrawn="1"/>
        </p:nvSpPr>
        <p:spPr bwMode="gray">
          <a:xfrm>
            <a:off x="11551920" y="6474352"/>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2">
                    <a:lumMod val="75000"/>
                  </a:schemeClr>
                </a:solidFill>
              </a:rPr>
              <a:pPr algn="r"/>
              <a:t>‹#›</a:t>
            </a:fld>
            <a:endParaRPr lang="en-US" sz="800">
              <a:solidFill>
                <a:schemeClr val="bg2">
                  <a:lumMod val="75000"/>
                </a:schemeClr>
              </a:solidFill>
            </a:endParaRPr>
          </a:p>
        </p:txBody>
      </p:sp>
      <p:cxnSp>
        <p:nvCxnSpPr>
          <p:cNvPr id="9" name="Straight Connector 8">
            <a:extLst>
              <a:ext uri="{FF2B5EF4-FFF2-40B4-BE49-F238E27FC236}">
                <a16:creationId xmlns:a16="http://schemas.microsoft.com/office/drawing/2014/main" id="{08A5C5DD-6805-3861-1041-76563D32364F}"/>
              </a:ext>
            </a:extLst>
          </p:cNvPr>
          <p:cNvCxnSpPr>
            <a:cxnSpLocks/>
          </p:cNvCxnSpPr>
          <p:nvPr userDrawn="1"/>
        </p:nvCxnSpPr>
        <p:spPr bwMode="gray">
          <a:xfrm>
            <a:off x="11536680" y="6474352"/>
            <a:ext cx="0" cy="228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66406A1-DBA3-5B67-2756-53E379D9A3B9}"/>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bwMode="gray">
          <a:xfrm>
            <a:off x="226607" y="6463005"/>
            <a:ext cx="1828800" cy="205906"/>
          </a:xfrm>
          <a:prstGeom prst="rect">
            <a:avLst/>
          </a:prstGeom>
        </p:spPr>
      </p:pic>
      <p:sp>
        <p:nvSpPr>
          <p:cNvPr id="11" name="TextBox 10">
            <a:extLst>
              <a:ext uri="{FF2B5EF4-FFF2-40B4-BE49-F238E27FC236}">
                <a16:creationId xmlns:a16="http://schemas.microsoft.com/office/drawing/2014/main" id="{704B9D2D-78C2-50D4-B8CB-F57DDCB7B3C9}"/>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bg2">
                    <a:lumMod val="60000"/>
                    <a:lumOff val="40000"/>
                  </a:schemeClr>
                </a:solidFill>
              </a:rPr>
              <a:t>Proprietary and confidential. All rights reserved.</a:t>
            </a:r>
          </a:p>
        </p:txBody>
      </p:sp>
    </p:spTree>
    <p:extLst>
      <p:ext uri="{BB962C8B-B14F-4D97-AF65-F5344CB8AC3E}">
        <p14:creationId xmlns:p14="http://schemas.microsoft.com/office/powerpoint/2010/main" val="316656088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650" r:id="rId17"/>
    <p:sldLayoutId id="2147483660" r:id="rId18"/>
    <p:sldLayoutId id="2147483661" r:id="rId19"/>
    <p:sldLayoutId id="2147483662" r:id="rId20"/>
    <p:sldLayoutId id="2147483663" r:id="rId21"/>
    <p:sldLayoutId id="2147483664" r:id="rId22"/>
    <p:sldLayoutId id="2147483673" r:id="rId23"/>
    <p:sldLayoutId id="2147483671" r:id="rId24"/>
    <p:sldLayoutId id="2147483672" r:id="rId25"/>
    <p:sldLayoutId id="2147483665" r:id="rId26"/>
    <p:sldLayoutId id="2147483666" r:id="rId27"/>
    <p:sldLayoutId id="2147483657" r:id="rId28"/>
    <p:sldLayoutId id="2147483667" r:id="rId29"/>
    <p:sldLayoutId id="2147483668" r:id="rId30"/>
    <p:sldLayoutId id="2147483674" r:id="rId31"/>
    <p:sldLayoutId id="2147483669" r:id="rId32"/>
    <p:sldLayoutId id="2147483682" r:id="rId33"/>
    <p:sldLayoutId id="2147483709" r:id="rId34"/>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8E9CD1-0C23-4D8A-A67A-EF582B85B8C6}"/>
              </a:ext>
            </a:extLst>
          </p:cNvPr>
          <p:cNvSpPr>
            <a:spLocks noGrp="1"/>
          </p:cNvSpPr>
          <p:nvPr>
            <p:ph type="title"/>
          </p:nvPr>
        </p:nvSpPr>
        <p:spPr bwMode="gray">
          <a:xfrm>
            <a:off x="548640" y="228600"/>
            <a:ext cx="10972800" cy="1097280"/>
          </a:xfrm>
          <a:prstGeom prst="rect">
            <a:avLst/>
          </a:prstGeom>
        </p:spPr>
        <p:txBody>
          <a:bodyPr vert="horz" lIns="0" tIns="45720" rIns="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46F9F48D-7D14-401E-AD12-F7EAD627EB61}"/>
              </a:ext>
            </a:extLst>
          </p:cNvPr>
          <p:cNvSpPr>
            <a:spLocks noGrp="1"/>
          </p:cNvSpPr>
          <p:nvPr>
            <p:ph type="body" idx="1"/>
          </p:nvPr>
        </p:nvSpPr>
        <p:spPr bwMode="gray">
          <a:xfrm>
            <a:off x="548640" y="1417320"/>
            <a:ext cx="10972800" cy="1737270"/>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EC0AABAD-E9C8-48C5-898C-64C83B0DC5D5}"/>
              </a:ext>
            </a:extLst>
          </p:cNvPr>
          <p:cNvSpPr txBox="1"/>
          <p:nvPr/>
        </p:nvSpPr>
        <p:spPr bwMode="gray">
          <a:xfrm>
            <a:off x="11551920" y="6474352"/>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2">
                    <a:lumMod val="75000"/>
                  </a:schemeClr>
                </a:solidFill>
              </a:rPr>
              <a:pPr algn="r"/>
              <a:t>‹#›</a:t>
            </a:fld>
            <a:endParaRPr lang="en-US" sz="800">
              <a:solidFill>
                <a:schemeClr val="bg2">
                  <a:lumMod val="75000"/>
                </a:schemeClr>
              </a:solidFill>
            </a:endParaRPr>
          </a:p>
        </p:txBody>
      </p:sp>
      <p:cxnSp>
        <p:nvCxnSpPr>
          <p:cNvPr id="9" name="Straight Connector 8">
            <a:extLst>
              <a:ext uri="{FF2B5EF4-FFF2-40B4-BE49-F238E27FC236}">
                <a16:creationId xmlns:a16="http://schemas.microsoft.com/office/drawing/2014/main" id="{63AF5ACD-F2E3-44B7-814C-035E334979F9}"/>
              </a:ext>
            </a:extLst>
          </p:cNvPr>
          <p:cNvCxnSpPr>
            <a:cxnSpLocks/>
          </p:cNvCxnSpPr>
          <p:nvPr/>
        </p:nvCxnSpPr>
        <p:spPr bwMode="gray">
          <a:xfrm>
            <a:off x="11536680" y="6474352"/>
            <a:ext cx="0" cy="228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7AC367D-A308-490D-9AD0-848C97E965FD}"/>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bwMode="gray">
          <a:xfrm>
            <a:off x="226607" y="6463005"/>
            <a:ext cx="1828800" cy="205906"/>
          </a:xfrm>
          <a:prstGeom prst="rect">
            <a:avLst/>
          </a:prstGeom>
        </p:spPr>
      </p:pic>
      <p:sp>
        <p:nvSpPr>
          <p:cNvPr id="14" name="TextBox 13">
            <a:extLst>
              <a:ext uri="{FF2B5EF4-FFF2-40B4-BE49-F238E27FC236}">
                <a16:creationId xmlns:a16="http://schemas.microsoft.com/office/drawing/2014/main" id="{1202D1C8-CDD0-41BF-9A62-0B15720EAE89}"/>
              </a:ext>
            </a:extLst>
          </p:cNvPr>
          <p:cNvSpPr txBox="1"/>
          <p:nvPr/>
        </p:nvSpPr>
        <p:spPr bwMode="gray">
          <a:xfrm>
            <a:off x="4873711" y="6504402"/>
            <a:ext cx="2444579" cy="123111"/>
          </a:xfrm>
          <a:prstGeom prst="rect">
            <a:avLst/>
          </a:prstGeom>
          <a:noFill/>
        </p:spPr>
        <p:txBody>
          <a:bodyPr wrap="none" lIns="0" tIns="0" rIns="0" bIns="0" rtlCol="0" anchor="ctr">
            <a:noAutofit/>
          </a:bodyPr>
          <a:lstStyle/>
          <a:p>
            <a:pPr algn="ctr"/>
            <a:r>
              <a:rPr lang="en-US" sz="800">
                <a:solidFill>
                  <a:schemeClr val="bg2">
                    <a:lumMod val="60000"/>
                    <a:lumOff val="40000"/>
                  </a:schemeClr>
                </a:solidFill>
              </a:rPr>
              <a:t>Proprietary and confidential. All rights reserved.</a:t>
            </a:r>
          </a:p>
        </p:txBody>
      </p:sp>
      <p:sp>
        <p:nvSpPr>
          <p:cNvPr id="4" name="TextBox 3">
            <a:extLst>
              <a:ext uri="{FF2B5EF4-FFF2-40B4-BE49-F238E27FC236}">
                <a16:creationId xmlns:a16="http://schemas.microsoft.com/office/drawing/2014/main" id="{780FE57F-07C4-EF3E-E4ED-6794A82137DE}"/>
              </a:ext>
            </a:extLst>
          </p:cNvPr>
          <p:cNvSpPr txBox="1"/>
          <p:nvPr userDrawn="1"/>
        </p:nvSpPr>
        <p:spPr bwMode="gray">
          <a:xfrm>
            <a:off x="11551920" y="6474352"/>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2">
                    <a:lumMod val="75000"/>
                  </a:schemeClr>
                </a:solidFill>
              </a:rPr>
              <a:pPr algn="r"/>
              <a:t>‹#›</a:t>
            </a:fld>
            <a:endParaRPr lang="en-US" sz="800">
              <a:solidFill>
                <a:schemeClr val="bg2">
                  <a:lumMod val="75000"/>
                </a:schemeClr>
              </a:solidFill>
            </a:endParaRPr>
          </a:p>
        </p:txBody>
      </p:sp>
      <p:cxnSp>
        <p:nvCxnSpPr>
          <p:cNvPr id="5" name="Straight Connector 4">
            <a:extLst>
              <a:ext uri="{FF2B5EF4-FFF2-40B4-BE49-F238E27FC236}">
                <a16:creationId xmlns:a16="http://schemas.microsoft.com/office/drawing/2014/main" id="{C6359168-18D7-D060-5697-132F51B41482}"/>
              </a:ext>
            </a:extLst>
          </p:cNvPr>
          <p:cNvCxnSpPr>
            <a:cxnSpLocks/>
          </p:cNvCxnSpPr>
          <p:nvPr userDrawn="1"/>
        </p:nvCxnSpPr>
        <p:spPr bwMode="gray">
          <a:xfrm>
            <a:off x="11536680" y="6474352"/>
            <a:ext cx="0" cy="228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B84820B-14F7-27E1-41D9-CA04682AFF67}"/>
              </a:ext>
            </a:extLst>
          </p:cNvPr>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bwMode="gray">
          <a:xfrm>
            <a:off x="226607" y="6463005"/>
            <a:ext cx="1828800" cy="205906"/>
          </a:xfrm>
          <a:prstGeom prst="rect">
            <a:avLst/>
          </a:prstGeom>
        </p:spPr>
      </p:pic>
      <p:sp>
        <p:nvSpPr>
          <p:cNvPr id="8" name="TextBox 7">
            <a:extLst>
              <a:ext uri="{FF2B5EF4-FFF2-40B4-BE49-F238E27FC236}">
                <a16:creationId xmlns:a16="http://schemas.microsoft.com/office/drawing/2014/main" id="{FCDB2EFF-2F85-5EFA-D90B-C1DCF9EB9338}"/>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bg2">
                    <a:lumMod val="60000"/>
                    <a:lumOff val="40000"/>
                  </a:schemeClr>
                </a:solidFill>
              </a:rPr>
              <a:t>Proprietary and confidential. All rights reserved.</a:t>
            </a:r>
          </a:p>
        </p:txBody>
      </p:sp>
    </p:spTree>
    <p:extLst>
      <p:ext uri="{BB962C8B-B14F-4D97-AF65-F5344CB8AC3E}">
        <p14:creationId xmlns:p14="http://schemas.microsoft.com/office/powerpoint/2010/main" val="303623831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 id="2147483824" r:id="rId30"/>
    <p:sldLayoutId id="2147483825" r:id="rId31"/>
    <p:sldLayoutId id="2147483826" r:id="rId32"/>
    <p:sldLayoutId id="2147483827" r:id="rId33"/>
    <p:sldLayoutId id="2147483828" r:id="rId34"/>
    <p:sldLayoutId id="2147483829" r:id="rId35"/>
    <p:sldLayoutId id="2147483830" r:id="rId36"/>
    <p:sldLayoutId id="2147483831" r:id="rId37"/>
    <p:sldLayoutId id="2147483832" r:id="rId38"/>
    <p:sldLayoutId id="2147483833" r:id="rId39"/>
    <p:sldLayoutId id="2147483834" r:id="rId40"/>
    <p:sldLayoutId id="2147483835" r:id="rId41"/>
    <p:sldLayoutId id="2147483836" r:id="rId42"/>
    <p:sldLayoutId id="2147483837" r:id="rId43"/>
    <p:sldLayoutId id="2147483838" r:id="rId44"/>
    <p:sldLayoutId id="2147483839" r:id="rId45"/>
  </p:sldLayoutIdLst>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bg2"/>
          </a:solidFill>
          <a:latin typeface="+mn-lt"/>
          <a:ea typeface="+mn-ea"/>
          <a:cs typeface="+mn-cs"/>
        </a:defRPr>
      </a:lvl1pPr>
      <a:lvl2pPr marL="461963" indent="-231775" algn="l" defTabSz="914400" rtl="0" eaLnBrk="1" latinLnBrk="0" hangingPunct="1">
        <a:lnSpc>
          <a:spcPct val="110000"/>
        </a:lnSpc>
        <a:spcBef>
          <a:spcPts val="0"/>
        </a:spcBef>
        <a:spcAft>
          <a:spcPts val="600"/>
        </a:spcAft>
        <a:buClrTx/>
        <a:buFont typeface="Montserrat" pitchFamily="2" charset="0"/>
        <a:buChar char="–"/>
        <a:defRPr sz="1600" kern="1200">
          <a:solidFill>
            <a:schemeClr val="bg2"/>
          </a:solidFill>
          <a:latin typeface="+mn-lt"/>
          <a:ea typeface="+mn-ea"/>
          <a:cs typeface="+mn-cs"/>
        </a:defRPr>
      </a:lvl2pPr>
      <a:lvl3pPr marL="684213" indent="-22225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3pPr>
      <a:lvl4pPr marL="914400" indent="-230188" algn="l" defTabSz="914400" rtl="0" eaLnBrk="1" latinLnBrk="0" hangingPunct="1">
        <a:lnSpc>
          <a:spcPct val="110000"/>
        </a:lnSpc>
        <a:spcBef>
          <a:spcPts val="0"/>
        </a:spcBef>
        <a:spcAft>
          <a:spcPts val="600"/>
        </a:spcAft>
        <a:buFont typeface="Montserrat" pitchFamily="2" charset="0"/>
        <a:buChar char="–"/>
        <a:defRPr sz="1600" kern="1200">
          <a:solidFill>
            <a:schemeClr val="bg2"/>
          </a:solidFill>
          <a:latin typeface="+mn-lt"/>
          <a:ea typeface="+mn-ea"/>
          <a:cs typeface="+mn-cs"/>
        </a:defRPr>
      </a:lvl4pPr>
      <a:lvl5pPr marL="1144588" indent="-230188"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14/relationships/chartEx" Target="../charts/chartEx1.xm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7.png"/><Relationship Id="rId5" Type="http://schemas.microsoft.com/office/2014/relationships/chartEx" Target="../charts/chartEx2.xml"/><Relationship Id="rId4" Type="http://schemas.openxmlformats.org/officeDocument/2006/relationships/image" Target="../media/image9.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info.paidleave.mn.gov/"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8976-31DA-4B60-9151-A0EED4C23EE7}"/>
              </a:ext>
            </a:extLst>
          </p:cNvPr>
          <p:cNvSpPr>
            <a:spLocks noGrp="1"/>
          </p:cNvSpPr>
          <p:nvPr>
            <p:ph type="ctrTitle"/>
          </p:nvPr>
        </p:nvSpPr>
        <p:spPr>
          <a:xfrm>
            <a:off x="914400" y="2468880"/>
            <a:ext cx="7002380" cy="2194560"/>
          </a:xfrm>
        </p:spPr>
        <p:txBody>
          <a:bodyPr>
            <a:normAutofit/>
          </a:bodyPr>
          <a:lstStyle/>
          <a:p>
            <a:r>
              <a:rPr lang="en-US" sz="3600" dirty="0"/>
              <a:t>Minnesota PFML Will Be Here Soon: What to know</a:t>
            </a:r>
          </a:p>
        </p:txBody>
      </p:sp>
      <p:sp>
        <p:nvSpPr>
          <p:cNvPr id="3" name="TextBox 2">
            <a:extLst>
              <a:ext uri="{FF2B5EF4-FFF2-40B4-BE49-F238E27FC236}">
                <a16:creationId xmlns:a16="http://schemas.microsoft.com/office/drawing/2014/main" id="{55EDF298-3D7A-5AA8-9D53-42AF737C9489}"/>
              </a:ext>
            </a:extLst>
          </p:cNvPr>
          <p:cNvSpPr txBox="1"/>
          <p:nvPr/>
        </p:nvSpPr>
        <p:spPr>
          <a:xfrm>
            <a:off x="835335" y="4923923"/>
            <a:ext cx="11148118" cy="1415772"/>
          </a:xfrm>
          <a:prstGeom prst="rect">
            <a:avLst/>
          </a:prstGeom>
          <a:noFill/>
        </p:spPr>
        <p:txBody>
          <a:bodyPr wrap="square" rtlCol="0">
            <a:spAutoFit/>
          </a:bodyPr>
          <a:lstStyle/>
          <a:p>
            <a:endParaRPr lang="en-US" dirty="0"/>
          </a:p>
          <a:p>
            <a:r>
              <a:rPr lang="en-US" dirty="0"/>
              <a:t>May 8, 2025</a:t>
            </a:r>
          </a:p>
          <a:p>
            <a:endParaRPr lang="en-US" dirty="0"/>
          </a:p>
          <a:p>
            <a:r>
              <a:rPr lang="en-US" sz="1600" i="1" dirty="0"/>
              <a:t>All information is subject to change as Minnesota continues to finalize regulations around the Paid Family and Medical Leave law and considers pending or forthcoming legislation.</a:t>
            </a:r>
            <a:endParaRPr lang="en-US" sz="1600" dirty="0"/>
          </a:p>
        </p:txBody>
      </p:sp>
      <p:pic>
        <p:nvPicPr>
          <p:cNvPr id="1028" name="Picture 4" descr="Log in - DBL Insurance">
            <a:extLst>
              <a:ext uri="{FF2B5EF4-FFF2-40B4-BE49-F238E27FC236}">
                <a16:creationId xmlns:a16="http://schemas.microsoft.com/office/drawing/2014/main" id="{19C5AC2C-AC15-2D25-60E4-9AFEE053D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378735"/>
            <a:ext cx="1856575" cy="3520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background with white text&#10;&#10;AI-generated content may be incorrect.">
            <a:extLst>
              <a:ext uri="{FF2B5EF4-FFF2-40B4-BE49-F238E27FC236}">
                <a16:creationId xmlns:a16="http://schemas.microsoft.com/office/drawing/2014/main" id="{A208879D-6003-8995-0706-14FC594F39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2100578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2CB9-F1E1-9043-B836-4B3E288B2A2C}"/>
              </a:ext>
            </a:extLst>
          </p:cNvPr>
          <p:cNvSpPr>
            <a:spLocks noGrp="1"/>
          </p:cNvSpPr>
          <p:nvPr>
            <p:ph type="title"/>
          </p:nvPr>
        </p:nvSpPr>
        <p:spPr/>
        <p:txBody>
          <a:bodyPr>
            <a:normAutofit/>
          </a:bodyPr>
          <a:lstStyle/>
          <a:p>
            <a:r>
              <a:rPr lang="en-US"/>
              <a:t>Increasing Complexity</a:t>
            </a:r>
          </a:p>
        </p:txBody>
      </p:sp>
      <p:sp>
        <p:nvSpPr>
          <p:cNvPr id="3" name="Content Placeholder 2">
            <a:extLst>
              <a:ext uri="{FF2B5EF4-FFF2-40B4-BE49-F238E27FC236}">
                <a16:creationId xmlns:a16="http://schemas.microsoft.com/office/drawing/2014/main" id="{55296B04-937D-C648-B32D-864321FC1C89}"/>
              </a:ext>
            </a:extLst>
          </p:cNvPr>
          <p:cNvSpPr>
            <a:spLocks noGrp="1"/>
          </p:cNvSpPr>
          <p:nvPr>
            <p:ph type="body" sz="quarter" idx="10"/>
          </p:nvPr>
        </p:nvSpPr>
        <p:spPr>
          <a:xfrm>
            <a:off x="544813" y="1992123"/>
            <a:ext cx="7218478" cy="3619254"/>
          </a:xfrm>
        </p:spPr>
        <p:txBody>
          <a:bodyPr>
            <a:normAutofit/>
          </a:bodyPr>
          <a:lstStyle/>
          <a:p>
            <a:pPr marL="228600" lvl="0" indent="-228600">
              <a:lnSpc>
                <a:spcPct val="120000"/>
              </a:lnSpc>
              <a:buFont typeface="Arial" panose="020B0604020202020204" pitchFamily="34" charset="0"/>
              <a:buChar char="•"/>
            </a:pPr>
            <a:r>
              <a:rPr lang="en-US"/>
              <a:t>Five states and one commonwealth have statutory disability laws</a:t>
            </a:r>
          </a:p>
          <a:p>
            <a:pPr marL="228600" lvl="0" indent="-228600">
              <a:lnSpc>
                <a:spcPct val="120000"/>
              </a:lnSpc>
              <a:buFont typeface="Arial" panose="020B0604020202020204" pitchFamily="34" charset="0"/>
              <a:buChar char="•"/>
            </a:pPr>
            <a:r>
              <a:rPr lang="en-US"/>
              <a:t>All states are subject to (unpaid) federal FMLA and ADA protection</a:t>
            </a:r>
          </a:p>
          <a:p>
            <a:pPr marL="228600" lvl="0" indent="-228600">
              <a:lnSpc>
                <a:spcPct val="120000"/>
              </a:lnSpc>
              <a:buFont typeface="Arial" panose="020B0604020202020204" pitchFamily="34" charset="0"/>
              <a:buChar char="•"/>
            </a:pPr>
            <a:r>
              <a:rPr lang="en-US"/>
              <a:t>Numerous states have expanded on both</a:t>
            </a:r>
          </a:p>
          <a:p>
            <a:pPr marL="228600" lvl="0" indent="-228600">
              <a:lnSpc>
                <a:spcPct val="120000"/>
              </a:lnSpc>
              <a:buFont typeface="Arial" panose="020B0604020202020204" pitchFamily="34" charset="0"/>
              <a:buChar char="•"/>
            </a:pPr>
            <a:r>
              <a:rPr lang="en-US"/>
              <a:t>Certain cities/towns have paid sick leave </a:t>
            </a:r>
          </a:p>
          <a:p>
            <a:pPr marL="228600" lvl="0" indent="-228600">
              <a:lnSpc>
                <a:spcPct val="120000"/>
              </a:lnSpc>
              <a:buFont typeface="Arial" panose="020B0604020202020204" pitchFamily="34" charset="0"/>
              <a:buChar char="•"/>
            </a:pPr>
            <a:r>
              <a:rPr lang="en-US"/>
              <a:t>Employer paid parental/family leave are increasing</a:t>
            </a:r>
          </a:p>
          <a:p>
            <a:pPr lvl="0"/>
            <a:endParaRPr lang="en-US" sz="2133"/>
          </a:p>
        </p:txBody>
      </p:sp>
      <p:grpSp>
        <p:nvGrpSpPr>
          <p:cNvPr id="12" name="Group 11">
            <a:extLst>
              <a:ext uri="{FF2B5EF4-FFF2-40B4-BE49-F238E27FC236}">
                <a16:creationId xmlns:a16="http://schemas.microsoft.com/office/drawing/2014/main" id="{2AAB2B24-0E81-4FFD-A4D4-95680B0C2BFA}"/>
              </a:ext>
            </a:extLst>
          </p:cNvPr>
          <p:cNvGrpSpPr/>
          <p:nvPr/>
        </p:nvGrpSpPr>
        <p:grpSpPr>
          <a:xfrm>
            <a:off x="7767120" y="1689103"/>
            <a:ext cx="3815280" cy="4070675"/>
            <a:chOff x="5825340" y="1266827"/>
            <a:chExt cx="2861460" cy="3053006"/>
          </a:xfrm>
        </p:grpSpPr>
        <p:sp>
          <p:nvSpPr>
            <p:cNvPr id="7" name="AutoShape 10">
              <a:extLst>
                <a:ext uri="{FF2B5EF4-FFF2-40B4-BE49-F238E27FC236}">
                  <a16:creationId xmlns:a16="http://schemas.microsoft.com/office/drawing/2014/main" id="{46E73293-8352-4B93-955C-3433C6D5BEEF}"/>
                </a:ext>
              </a:extLst>
            </p:cNvPr>
            <p:cNvSpPr>
              <a:spLocks noChangeArrowheads="1"/>
            </p:cNvSpPr>
            <p:nvPr/>
          </p:nvSpPr>
          <p:spPr bwMode="auto">
            <a:xfrm>
              <a:off x="5979077" y="2081744"/>
              <a:ext cx="2707722" cy="2238089"/>
            </a:xfrm>
            <a:prstGeom prst="triangle">
              <a:avLst>
                <a:gd name="adj" fmla="val 50000"/>
              </a:avLst>
            </a:prstGeom>
            <a:solidFill>
              <a:schemeClr val="accent1"/>
            </a:solidFill>
            <a:ln>
              <a:noFill/>
              <a:headEnd/>
              <a:tailEnd/>
            </a:ln>
            <a:effectLst/>
          </p:spPr>
          <p:style>
            <a:lnRef idx="3">
              <a:schemeClr val="lt1"/>
            </a:lnRef>
            <a:fillRef idx="1">
              <a:schemeClr val="accent2"/>
            </a:fillRef>
            <a:effectRef idx="1">
              <a:schemeClr val="accent2"/>
            </a:effectRef>
            <a:fontRef idx="minor">
              <a:schemeClr val="lt1"/>
            </a:fontRef>
          </p:style>
          <p:txBody>
            <a:bodyPr lIns="91440" tIns="45720" rIns="91440" bIns="45720"/>
            <a:lstStyle>
              <a:lvl1pPr>
                <a:defRPr sz="4600">
                  <a:solidFill>
                    <a:srgbClr val="000000"/>
                  </a:solidFill>
                  <a:latin typeface="Arial Black" panose="020B0A04020102020204" pitchFamily="34" charset="0"/>
                </a:defRPr>
              </a:lvl1pPr>
              <a:lvl2pPr marL="742950" indent="-285750">
                <a:defRPr sz="4600">
                  <a:solidFill>
                    <a:srgbClr val="000000"/>
                  </a:solidFill>
                  <a:latin typeface="Arial Black" panose="020B0A04020102020204" pitchFamily="34" charset="0"/>
                </a:defRPr>
              </a:lvl2pPr>
              <a:lvl3pPr marL="1143000" indent="-228600">
                <a:defRPr sz="4600">
                  <a:solidFill>
                    <a:srgbClr val="000000"/>
                  </a:solidFill>
                  <a:latin typeface="Arial Black" panose="020B0A04020102020204" pitchFamily="34" charset="0"/>
                </a:defRPr>
              </a:lvl3pPr>
              <a:lvl4pPr marL="1600200" indent="-228600">
                <a:defRPr sz="4600">
                  <a:solidFill>
                    <a:srgbClr val="000000"/>
                  </a:solidFill>
                  <a:latin typeface="Arial Black" panose="020B0A04020102020204" pitchFamily="34" charset="0"/>
                </a:defRPr>
              </a:lvl4pPr>
              <a:lvl5pPr marL="2057400" indent="-228600">
                <a:defRPr sz="4600">
                  <a:solidFill>
                    <a:srgbClr val="000000"/>
                  </a:solidFill>
                  <a:latin typeface="Arial Black" panose="020B0A04020102020204" pitchFamily="34" charset="0"/>
                </a:defRPr>
              </a:lvl5pPr>
              <a:lvl6pPr marL="2514600" indent="-228600" eaLnBrk="0" fontAlgn="base" hangingPunct="0">
                <a:spcBef>
                  <a:spcPct val="0"/>
                </a:spcBef>
                <a:spcAft>
                  <a:spcPct val="0"/>
                </a:spcAft>
                <a:defRPr sz="4600">
                  <a:solidFill>
                    <a:srgbClr val="000000"/>
                  </a:solidFill>
                  <a:latin typeface="Arial Black" panose="020B0A04020102020204" pitchFamily="34" charset="0"/>
                </a:defRPr>
              </a:lvl6pPr>
              <a:lvl7pPr marL="2971800" indent="-228600" eaLnBrk="0" fontAlgn="base" hangingPunct="0">
                <a:spcBef>
                  <a:spcPct val="0"/>
                </a:spcBef>
                <a:spcAft>
                  <a:spcPct val="0"/>
                </a:spcAft>
                <a:defRPr sz="4600">
                  <a:solidFill>
                    <a:srgbClr val="000000"/>
                  </a:solidFill>
                  <a:latin typeface="Arial Black" panose="020B0A04020102020204" pitchFamily="34" charset="0"/>
                </a:defRPr>
              </a:lvl7pPr>
              <a:lvl8pPr marL="3429000" indent="-228600" eaLnBrk="0" fontAlgn="base" hangingPunct="0">
                <a:spcBef>
                  <a:spcPct val="0"/>
                </a:spcBef>
                <a:spcAft>
                  <a:spcPct val="0"/>
                </a:spcAft>
                <a:defRPr sz="4600">
                  <a:solidFill>
                    <a:srgbClr val="000000"/>
                  </a:solidFill>
                  <a:latin typeface="Arial Black" panose="020B0A04020102020204" pitchFamily="34" charset="0"/>
                </a:defRPr>
              </a:lvl8pPr>
              <a:lvl9pPr marL="3886200" indent="-228600" eaLnBrk="0" fontAlgn="base" hangingPunct="0">
                <a:spcBef>
                  <a:spcPct val="0"/>
                </a:spcBef>
                <a:spcAft>
                  <a:spcPct val="0"/>
                </a:spcAft>
                <a:defRPr sz="4600">
                  <a:solidFill>
                    <a:srgbClr val="000000"/>
                  </a:solidFill>
                  <a:latin typeface="Arial Black" panose="020B0A04020102020204" pitchFamily="34" charset="0"/>
                </a:defRPr>
              </a:lvl9pPr>
            </a:lstStyle>
            <a:p>
              <a:pPr defTabSz="1219170">
                <a:defRPr/>
              </a:pPr>
              <a:endParaRPr lang="en-US" altLang="en-US" sz="1400">
                <a:latin typeface="+mn-lt"/>
                <a:cs typeface="Arial" panose="020B0604020202020204" pitchFamily="34" charset="0"/>
              </a:endParaRPr>
            </a:p>
          </p:txBody>
        </p:sp>
        <p:sp>
          <p:nvSpPr>
            <p:cNvPr id="8" name="Text Box 13">
              <a:extLst>
                <a:ext uri="{FF2B5EF4-FFF2-40B4-BE49-F238E27FC236}">
                  <a16:creationId xmlns:a16="http://schemas.microsoft.com/office/drawing/2014/main" id="{C9195B65-B249-404D-8DC2-DFC370EB6F02}"/>
                </a:ext>
              </a:extLst>
            </p:cNvPr>
            <p:cNvSpPr txBox="1">
              <a:spLocks noChangeArrowheads="1"/>
            </p:cNvSpPr>
            <p:nvPr/>
          </p:nvSpPr>
          <p:spPr bwMode="auto">
            <a:xfrm>
              <a:off x="7220022" y="2404544"/>
              <a:ext cx="1151974" cy="446768"/>
            </a:xfrm>
            <a:prstGeom prst="rect">
              <a:avLst/>
            </a:prstGeom>
            <a:solidFill>
              <a:srgbClr val="5DCFFD"/>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anchor="ctr"/>
            <a:lstStyle>
              <a:defPPr>
                <a:defRPr lang="en-US"/>
              </a:defPPr>
              <a:lvl1pPr algn="ctr" defTabSz="685800">
                <a:spcAft>
                  <a:spcPts val="750"/>
                </a:spcAft>
                <a:defRPr sz="1200" b="1">
                  <a:solidFill>
                    <a:schemeClr val="bg1"/>
                  </a:solidFill>
                  <a:latin typeface="Arial" panose="020B0604020202020204" pitchFamily="34" charset="0"/>
                  <a:cs typeface="Arial" panose="020B0604020202020204" pitchFamily="34" charset="0"/>
                </a:defRPr>
              </a:lvl1pPr>
              <a:lvl2pPr marL="742950" indent="-285750" defTabSz="685800">
                <a:defRPr sz="4600">
                  <a:solidFill>
                    <a:srgbClr val="000000"/>
                  </a:solidFill>
                  <a:latin typeface="Arial Black" panose="020B0A04020102020204" pitchFamily="34" charset="0"/>
                </a:defRPr>
              </a:lvl2pPr>
              <a:lvl3pPr marL="1143000" indent="-228600" defTabSz="685800">
                <a:defRPr sz="4600">
                  <a:solidFill>
                    <a:srgbClr val="000000"/>
                  </a:solidFill>
                  <a:latin typeface="Arial Black" panose="020B0A04020102020204" pitchFamily="34" charset="0"/>
                </a:defRPr>
              </a:lvl3pPr>
              <a:lvl4pPr marL="1600200" indent="-228600" defTabSz="685800">
                <a:defRPr sz="4600">
                  <a:solidFill>
                    <a:srgbClr val="000000"/>
                  </a:solidFill>
                  <a:latin typeface="Arial Black" panose="020B0A04020102020204" pitchFamily="34" charset="0"/>
                </a:defRPr>
              </a:lvl4pPr>
              <a:lvl5pPr marL="2057400" indent="-228600" defTabSz="685800">
                <a:defRPr sz="4600">
                  <a:solidFill>
                    <a:srgbClr val="000000"/>
                  </a:solidFill>
                  <a:latin typeface="Arial Black" panose="020B0A04020102020204" pitchFamily="34" charset="0"/>
                </a:defRPr>
              </a:lvl5pPr>
              <a:lvl6pPr marL="2514600" indent="-228600" defTabSz="685800" eaLnBrk="0" fontAlgn="base" hangingPunct="0">
                <a:spcBef>
                  <a:spcPct val="0"/>
                </a:spcBef>
                <a:spcAft>
                  <a:spcPct val="0"/>
                </a:spcAft>
                <a:defRPr sz="4600">
                  <a:solidFill>
                    <a:srgbClr val="000000"/>
                  </a:solidFill>
                  <a:latin typeface="Arial Black" panose="020B0A04020102020204" pitchFamily="34" charset="0"/>
                </a:defRPr>
              </a:lvl6pPr>
              <a:lvl7pPr marL="2971800" indent="-228600" defTabSz="685800" eaLnBrk="0" fontAlgn="base" hangingPunct="0">
                <a:spcBef>
                  <a:spcPct val="0"/>
                </a:spcBef>
                <a:spcAft>
                  <a:spcPct val="0"/>
                </a:spcAft>
                <a:defRPr sz="4600">
                  <a:solidFill>
                    <a:srgbClr val="000000"/>
                  </a:solidFill>
                  <a:latin typeface="Arial Black" panose="020B0A04020102020204" pitchFamily="34" charset="0"/>
                </a:defRPr>
              </a:lvl7pPr>
              <a:lvl8pPr marL="3429000" indent="-228600" defTabSz="685800" eaLnBrk="0" fontAlgn="base" hangingPunct="0">
                <a:spcBef>
                  <a:spcPct val="0"/>
                </a:spcBef>
                <a:spcAft>
                  <a:spcPct val="0"/>
                </a:spcAft>
                <a:defRPr sz="4600">
                  <a:solidFill>
                    <a:srgbClr val="000000"/>
                  </a:solidFill>
                  <a:latin typeface="Arial Black" panose="020B0A04020102020204" pitchFamily="34" charset="0"/>
                </a:defRPr>
              </a:lvl8pPr>
              <a:lvl9pPr marL="3886200" indent="-228600" defTabSz="685800" eaLnBrk="0" fontAlgn="base" hangingPunct="0">
                <a:spcBef>
                  <a:spcPct val="0"/>
                </a:spcBef>
                <a:spcAft>
                  <a:spcPct val="0"/>
                </a:spcAft>
                <a:defRPr sz="4600">
                  <a:solidFill>
                    <a:srgbClr val="000000"/>
                  </a:solidFill>
                  <a:latin typeface="Arial Black" panose="020B0A04020102020204" pitchFamily="34" charset="0"/>
                </a:defRPr>
              </a:lvl9pPr>
            </a:lstStyle>
            <a:p>
              <a:pPr defTabSz="914377">
                <a:spcAft>
                  <a:spcPts val="1000"/>
                </a:spcAft>
                <a:defRPr/>
              </a:pPr>
              <a:r>
                <a:rPr lang="en-US" altLang="en-US" sz="1400">
                  <a:solidFill>
                    <a:srgbClr val="FFFFFF"/>
                  </a:solidFill>
                  <a:latin typeface="+mn-lt"/>
                </a:rPr>
                <a:t>WC or STD/ LTD</a:t>
              </a:r>
            </a:p>
          </p:txBody>
        </p:sp>
        <p:sp>
          <p:nvSpPr>
            <p:cNvPr id="9" name="Text Box 14">
              <a:extLst>
                <a:ext uri="{FF2B5EF4-FFF2-40B4-BE49-F238E27FC236}">
                  <a16:creationId xmlns:a16="http://schemas.microsoft.com/office/drawing/2014/main" id="{B4F62625-23F4-4D07-94C0-4B07182A4E4C}"/>
                </a:ext>
              </a:extLst>
            </p:cNvPr>
            <p:cNvSpPr txBox="1">
              <a:spLocks noChangeArrowheads="1"/>
            </p:cNvSpPr>
            <p:nvPr/>
          </p:nvSpPr>
          <p:spPr bwMode="auto">
            <a:xfrm>
              <a:off x="7419927" y="3263631"/>
              <a:ext cx="1266873" cy="740659"/>
            </a:xfrm>
            <a:prstGeom prst="rect">
              <a:avLst/>
            </a:prstGeom>
            <a:solidFill>
              <a:srgbClr val="5DCFFD"/>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anchor="ctr"/>
            <a:lstStyle>
              <a:defPPr>
                <a:defRPr lang="en-US"/>
              </a:defPPr>
              <a:lvl1pPr algn="ctr" defTabSz="685800">
                <a:spcAft>
                  <a:spcPts val="750"/>
                </a:spcAft>
                <a:defRPr sz="1200" b="1">
                  <a:solidFill>
                    <a:schemeClr val="bg1"/>
                  </a:solidFill>
                  <a:latin typeface="Arial" panose="020B0604020202020204" pitchFamily="34" charset="0"/>
                  <a:cs typeface="Arial" panose="020B0604020202020204" pitchFamily="34" charset="0"/>
                </a:defRPr>
              </a:lvl1pPr>
              <a:lvl2pPr marL="742950" indent="-285750" defTabSz="685800">
                <a:defRPr sz="4600">
                  <a:solidFill>
                    <a:srgbClr val="000000"/>
                  </a:solidFill>
                  <a:latin typeface="Arial Black" panose="020B0A04020102020204" pitchFamily="34" charset="0"/>
                </a:defRPr>
              </a:lvl2pPr>
              <a:lvl3pPr marL="1143000" indent="-228600" defTabSz="685800">
                <a:defRPr sz="4600">
                  <a:solidFill>
                    <a:srgbClr val="000000"/>
                  </a:solidFill>
                  <a:latin typeface="Arial Black" panose="020B0A04020102020204" pitchFamily="34" charset="0"/>
                </a:defRPr>
              </a:lvl3pPr>
              <a:lvl4pPr marL="1600200" indent="-228600" defTabSz="685800">
                <a:defRPr sz="4600">
                  <a:solidFill>
                    <a:srgbClr val="000000"/>
                  </a:solidFill>
                  <a:latin typeface="Arial Black" panose="020B0A04020102020204" pitchFamily="34" charset="0"/>
                </a:defRPr>
              </a:lvl4pPr>
              <a:lvl5pPr marL="2057400" indent="-228600" defTabSz="685800">
                <a:defRPr sz="4600">
                  <a:solidFill>
                    <a:srgbClr val="000000"/>
                  </a:solidFill>
                  <a:latin typeface="Arial Black" panose="020B0A04020102020204" pitchFamily="34" charset="0"/>
                </a:defRPr>
              </a:lvl5pPr>
              <a:lvl6pPr marL="2514600" indent="-228600" defTabSz="685800" eaLnBrk="0" fontAlgn="base" hangingPunct="0">
                <a:spcBef>
                  <a:spcPct val="0"/>
                </a:spcBef>
                <a:spcAft>
                  <a:spcPct val="0"/>
                </a:spcAft>
                <a:defRPr sz="4600">
                  <a:solidFill>
                    <a:srgbClr val="000000"/>
                  </a:solidFill>
                  <a:latin typeface="Arial Black" panose="020B0A04020102020204" pitchFamily="34" charset="0"/>
                </a:defRPr>
              </a:lvl6pPr>
              <a:lvl7pPr marL="2971800" indent="-228600" defTabSz="685800" eaLnBrk="0" fontAlgn="base" hangingPunct="0">
                <a:spcBef>
                  <a:spcPct val="0"/>
                </a:spcBef>
                <a:spcAft>
                  <a:spcPct val="0"/>
                </a:spcAft>
                <a:defRPr sz="4600">
                  <a:solidFill>
                    <a:srgbClr val="000000"/>
                  </a:solidFill>
                  <a:latin typeface="Arial Black" panose="020B0A04020102020204" pitchFamily="34" charset="0"/>
                </a:defRPr>
              </a:lvl7pPr>
              <a:lvl8pPr marL="3429000" indent="-228600" defTabSz="685800" eaLnBrk="0" fontAlgn="base" hangingPunct="0">
                <a:spcBef>
                  <a:spcPct val="0"/>
                </a:spcBef>
                <a:spcAft>
                  <a:spcPct val="0"/>
                </a:spcAft>
                <a:defRPr sz="4600">
                  <a:solidFill>
                    <a:srgbClr val="000000"/>
                  </a:solidFill>
                  <a:latin typeface="Arial Black" panose="020B0A04020102020204" pitchFamily="34" charset="0"/>
                </a:defRPr>
              </a:lvl8pPr>
              <a:lvl9pPr marL="3886200" indent="-228600" defTabSz="685800" eaLnBrk="0" fontAlgn="base" hangingPunct="0">
                <a:spcBef>
                  <a:spcPct val="0"/>
                </a:spcBef>
                <a:spcAft>
                  <a:spcPct val="0"/>
                </a:spcAft>
                <a:defRPr sz="4600">
                  <a:solidFill>
                    <a:srgbClr val="000000"/>
                  </a:solidFill>
                  <a:latin typeface="Arial Black" panose="020B0A04020102020204" pitchFamily="34" charset="0"/>
                </a:defRPr>
              </a:lvl9pPr>
            </a:lstStyle>
            <a:p>
              <a:pPr defTabSz="914377">
                <a:spcAft>
                  <a:spcPts val="1000"/>
                </a:spcAft>
                <a:defRPr/>
              </a:pPr>
              <a:r>
                <a:rPr lang="en-US" altLang="en-US" sz="1400">
                  <a:solidFill>
                    <a:srgbClr val="FFFFFF"/>
                  </a:solidFill>
                  <a:latin typeface="+mn-lt"/>
                </a:rPr>
                <a:t>FMLA and               State PFML Serious Health Condition </a:t>
              </a:r>
            </a:p>
          </p:txBody>
        </p:sp>
        <p:sp>
          <p:nvSpPr>
            <p:cNvPr id="10" name="Text Box 15">
              <a:extLst>
                <a:ext uri="{FF2B5EF4-FFF2-40B4-BE49-F238E27FC236}">
                  <a16:creationId xmlns:a16="http://schemas.microsoft.com/office/drawing/2014/main" id="{5F7EE908-788A-48F7-AE59-5891E8EBEC23}"/>
                </a:ext>
              </a:extLst>
            </p:cNvPr>
            <p:cNvSpPr txBox="1">
              <a:spLocks noChangeArrowheads="1"/>
            </p:cNvSpPr>
            <p:nvPr/>
          </p:nvSpPr>
          <p:spPr bwMode="auto">
            <a:xfrm>
              <a:off x="5825340" y="3089737"/>
              <a:ext cx="1089882" cy="628884"/>
            </a:xfrm>
            <a:prstGeom prst="rect">
              <a:avLst/>
            </a:prstGeom>
            <a:solidFill>
              <a:srgbClr val="5DCFFD"/>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anchor="ctr"/>
            <a:lstStyle>
              <a:lvl1pPr defTabSz="685800">
                <a:defRPr sz="4600">
                  <a:solidFill>
                    <a:srgbClr val="000000"/>
                  </a:solidFill>
                  <a:latin typeface="Arial Black" panose="020B0A04020102020204" pitchFamily="34" charset="0"/>
                </a:defRPr>
              </a:lvl1pPr>
              <a:lvl2pPr marL="742950" indent="-285750" defTabSz="685800">
                <a:defRPr sz="4600">
                  <a:solidFill>
                    <a:srgbClr val="000000"/>
                  </a:solidFill>
                  <a:latin typeface="Arial Black" panose="020B0A04020102020204" pitchFamily="34" charset="0"/>
                </a:defRPr>
              </a:lvl2pPr>
              <a:lvl3pPr marL="1143000" indent="-228600" defTabSz="685800">
                <a:defRPr sz="4600">
                  <a:solidFill>
                    <a:srgbClr val="000000"/>
                  </a:solidFill>
                  <a:latin typeface="Arial Black" panose="020B0A04020102020204" pitchFamily="34" charset="0"/>
                </a:defRPr>
              </a:lvl3pPr>
              <a:lvl4pPr marL="1600200" indent="-228600" defTabSz="685800">
                <a:defRPr sz="4600">
                  <a:solidFill>
                    <a:srgbClr val="000000"/>
                  </a:solidFill>
                  <a:latin typeface="Arial Black" panose="020B0A04020102020204" pitchFamily="34" charset="0"/>
                </a:defRPr>
              </a:lvl4pPr>
              <a:lvl5pPr marL="2057400" indent="-228600" defTabSz="685800">
                <a:defRPr sz="4600">
                  <a:solidFill>
                    <a:srgbClr val="000000"/>
                  </a:solidFill>
                  <a:latin typeface="Arial Black" panose="020B0A04020102020204" pitchFamily="34" charset="0"/>
                </a:defRPr>
              </a:lvl5pPr>
              <a:lvl6pPr marL="2514600" indent="-228600" defTabSz="685800" eaLnBrk="0" fontAlgn="base" hangingPunct="0">
                <a:spcBef>
                  <a:spcPct val="0"/>
                </a:spcBef>
                <a:spcAft>
                  <a:spcPct val="0"/>
                </a:spcAft>
                <a:defRPr sz="4600">
                  <a:solidFill>
                    <a:srgbClr val="000000"/>
                  </a:solidFill>
                  <a:latin typeface="Arial Black" panose="020B0A04020102020204" pitchFamily="34" charset="0"/>
                </a:defRPr>
              </a:lvl6pPr>
              <a:lvl7pPr marL="2971800" indent="-228600" defTabSz="685800" eaLnBrk="0" fontAlgn="base" hangingPunct="0">
                <a:spcBef>
                  <a:spcPct val="0"/>
                </a:spcBef>
                <a:spcAft>
                  <a:spcPct val="0"/>
                </a:spcAft>
                <a:defRPr sz="4600">
                  <a:solidFill>
                    <a:srgbClr val="000000"/>
                  </a:solidFill>
                  <a:latin typeface="Arial Black" panose="020B0A04020102020204" pitchFamily="34" charset="0"/>
                </a:defRPr>
              </a:lvl7pPr>
              <a:lvl8pPr marL="3429000" indent="-228600" defTabSz="685800" eaLnBrk="0" fontAlgn="base" hangingPunct="0">
                <a:spcBef>
                  <a:spcPct val="0"/>
                </a:spcBef>
                <a:spcAft>
                  <a:spcPct val="0"/>
                </a:spcAft>
                <a:defRPr sz="4600">
                  <a:solidFill>
                    <a:srgbClr val="000000"/>
                  </a:solidFill>
                  <a:latin typeface="Arial Black" panose="020B0A04020102020204" pitchFamily="34" charset="0"/>
                </a:defRPr>
              </a:lvl8pPr>
              <a:lvl9pPr marL="3886200" indent="-228600" defTabSz="685800" eaLnBrk="0" fontAlgn="base" hangingPunct="0">
                <a:spcBef>
                  <a:spcPct val="0"/>
                </a:spcBef>
                <a:spcAft>
                  <a:spcPct val="0"/>
                </a:spcAft>
                <a:defRPr sz="4600">
                  <a:solidFill>
                    <a:srgbClr val="000000"/>
                  </a:solidFill>
                  <a:latin typeface="Arial Black" panose="020B0A04020102020204" pitchFamily="34" charset="0"/>
                </a:defRPr>
              </a:lvl9pPr>
            </a:lstStyle>
            <a:p>
              <a:pPr algn="ctr" defTabSz="914377">
                <a:spcAft>
                  <a:spcPts val="1000"/>
                </a:spcAft>
                <a:defRPr/>
              </a:pPr>
              <a:r>
                <a:rPr lang="en-US" altLang="en-US" sz="1400" b="1">
                  <a:solidFill>
                    <a:srgbClr val="FFFFFF"/>
                  </a:solidFill>
                  <a:latin typeface="+mn-lt"/>
                  <a:cs typeface="Arial" panose="020B0604020202020204" pitchFamily="34" charset="0"/>
                </a:rPr>
                <a:t>Qualified ADA/ADAAA disability</a:t>
              </a:r>
            </a:p>
          </p:txBody>
        </p:sp>
        <p:sp>
          <p:nvSpPr>
            <p:cNvPr id="11" name="Rectangle 10">
              <a:extLst>
                <a:ext uri="{FF2B5EF4-FFF2-40B4-BE49-F238E27FC236}">
                  <a16:creationId xmlns:a16="http://schemas.microsoft.com/office/drawing/2014/main" id="{900113E3-ACAD-4C0B-B3B4-B9127A72494B}"/>
                </a:ext>
              </a:extLst>
            </p:cNvPr>
            <p:cNvSpPr/>
            <p:nvPr/>
          </p:nvSpPr>
          <p:spPr>
            <a:xfrm>
              <a:off x="5979077" y="1266827"/>
              <a:ext cx="2707723" cy="7253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b="1">
                  <a:solidFill>
                    <a:srgbClr val="FFFFFF"/>
                  </a:solidFill>
                  <a:cs typeface="Arial" panose="020B0604020202020204" pitchFamily="34" charset="0"/>
                </a:rPr>
                <a:t>Employee’s own serious health condition naturally overlaps.</a:t>
              </a:r>
              <a:endParaRPr lang="en-US"/>
            </a:p>
          </p:txBody>
        </p:sp>
      </p:grpSp>
      <p:pic>
        <p:nvPicPr>
          <p:cNvPr id="4" name="Picture 2" descr="Log in - DBL Insurance">
            <a:extLst>
              <a:ext uri="{FF2B5EF4-FFF2-40B4-BE49-F238E27FC236}">
                <a16:creationId xmlns:a16="http://schemas.microsoft.com/office/drawing/2014/main" id="{16FF8167-B8CB-1970-AFEF-A3946BD75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1" y="6378204"/>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background with white text&#10;&#10;AI-generated content may be incorrect.">
            <a:extLst>
              <a:ext uri="{FF2B5EF4-FFF2-40B4-BE49-F238E27FC236}">
                <a16:creationId xmlns:a16="http://schemas.microsoft.com/office/drawing/2014/main" id="{D332901A-5DF9-8D3E-9057-8F54C01B04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2808324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E7B8-9284-4CE9-8100-5DD208B3C614}"/>
              </a:ext>
            </a:extLst>
          </p:cNvPr>
          <p:cNvSpPr>
            <a:spLocks noGrp="1"/>
          </p:cNvSpPr>
          <p:nvPr>
            <p:ph type="title"/>
          </p:nvPr>
        </p:nvSpPr>
        <p:spPr/>
        <p:txBody>
          <a:bodyPr/>
          <a:lstStyle/>
          <a:p>
            <a:r>
              <a:rPr lang="en-US"/>
              <a:t>Coordinating PFML With Disability</a:t>
            </a:r>
          </a:p>
        </p:txBody>
      </p:sp>
      <p:sp>
        <p:nvSpPr>
          <p:cNvPr id="3" name="Content Placeholder 2">
            <a:extLst>
              <a:ext uri="{FF2B5EF4-FFF2-40B4-BE49-F238E27FC236}">
                <a16:creationId xmlns:a16="http://schemas.microsoft.com/office/drawing/2014/main" id="{7B4D309A-5BC0-475C-9112-F103F94BA49C}"/>
              </a:ext>
            </a:extLst>
          </p:cNvPr>
          <p:cNvSpPr>
            <a:spLocks noGrp="1"/>
          </p:cNvSpPr>
          <p:nvPr>
            <p:ph type="body" sz="quarter" idx="10"/>
          </p:nvPr>
        </p:nvSpPr>
        <p:spPr>
          <a:xfrm>
            <a:off x="563880" y="1417320"/>
            <a:ext cx="10988040" cy="5085080"/>
          </a:xfrm>
        </p:spPr>
        <p:txBody>
          <a:bodyPr/>
          <a:lstStyle/>
          <a:p>
            <a:r>
              <a:rPr lang="en-US" b="1">
                <a:solidFill>
                  <a:schemeClr val="accent2"/>
                </a:solidFill>
              </a:rPr>
              <a:t>Short Term Disability (STD) </a:t>
            </a:r>
            <a:r>
              <a:rPr lang="en-US"/>
              <a:t>plans typically provide benefits when an employee has a non-occupational illness or injury that meets the definition of disability, including pregnancy/childbirth </a:t>
            </a:r>
          </a:p>
          <a:p>
            <a:r>
              <a:rPr lang="en-US" b="1">
                <a:solidFill>
                  <a:schemeClr val="accent2"/>
                </a:solidFill>
              </a:rPr>
              <a:t>Paid Family and Medical Leave</a:t>
            </a:r>
            <a:r>
              <a:rPr lang="en-US" b="1"/>
              <a:t> </a:t>
            </a:r>
            <a:r>
              <a:rPr lang="en-US"/>
              <a:t>plans provide benefits when an employee experiences their own medical condition; however, they are not required to meet the definition of disability</a:t>
            </a:r>
          </a:p>
          <a:p>
            <a:r>
              <a:rPr lang="en-US"/>
              <a:t>While benefits may be paid by both programs if an employee has a qualifying condition, </a:t>
            </a:r>
            <a:r>
              <a:rPr lang="en-US" b="1">
                <a:solidFill>
                  <a:schemeClr val="accent2"/>
                </a:solidFill>
              </a:rPr>
              <a:t>PFML</a:t>
            </a:r>
            <a:r>
              <a:rPr lang="en-US">
                <a:solidFill>
                  <a:schemeClr val="accent2"/>
                </a:solidFill>
              </a:rPr>
              <a:t> </a:t>
            </a:r>
            <a:r>
              <a:rPr lang="en-US"/>
              <a:t>is not a replacement for </a:t>
            </a:r>
            <a:r>
              <a:rPr lang="en-US" b="1">
                <a:solidFill>
                  <a:schemeClr val="accent2"/>
                </a:solidFill>
              </a:rPr>
              <a:t>STD</a:t>
            </a:r>
            <a:r>
              <a:rPr lang="en-US"/>
              <a:t> and </a:t>
            </a:r>
            <a:r>
              <a:rPr lang="en-US" b="1">
                <a:solidFill>
                  <a:schemeClr val="accent2"/>
                </a:solidFill>
              </a:rPr>
              <a:t>STD</a:t>
            </a:r>
            <a:r>
              <a:rPr lang="en-US"/>
              <a:t> is not a replacement for </a:t>
            </a:r>
            <a:r>
              <a:rPr lang="en-US" b="1">
                <a:solidFill>
                  <a:schemeClr val="accent2"/>
                </a:solidFill>
              </a:rPr>
              <a:t>PFML</a:t>
            </a:r>
            <a:r>
              <a:rPr lang="en-US"/>
              <a:t> </a:t>
            </a:r>
          </a:p>
          <a:p>
            <a:r>
              <a:rPr lang="en-US"/>
              <a:t>Consider the following: </a:t>
            </a:r>
          </a:p>
          <a:p>
            <a:pPr lvl="1"/>
            <a:r>
              <a:rPr lang="en-US"/>
              <a:t>Employees may exhaust </a:t>
            </a:r>
            <a:r>
              <a:rPr lang="en-US" b="1">
                <a:solidFill>
                  <a:schemeClr val="accent2"/>
                </a:solidFill>
              </a:rPr>
              <a:t>PFML</a:t>
            </a:r>
            <a:r>
              <a:rPr lang="en-US"/>
              <a:t> benefits to care for a family member and be left without coverage if they experience their own medical condition later in the year </a:t>
            </a:r>
          </a:p>
          <a:p>
            <a:pPr lvl="1"/>
            <a:r>
              <a:rPr lang="en-US"/>
              <a:t>An employee experiencing multiple conditions (e.g., pregnancy and out-patient surgery) may only have access to leave for one reason, when </a:t>
            </a:r>
            <a:r>
              <a:rPr lang="en-US" b="1">
                <a:solidFill>
                  <a:schemeClr val="accent2"/>
                </a:solidFill>
              </a:rPr>
              <a:t>STD</a:t>
            </a:r>
            <a:r>
              <a:rPr lang="en-US"/>
              <a:t> provides benefits for each event </a:t>
            </a:r>
          </a:p>
          <a:p>
            <a:r>
              <a:rPr lang="en-US"/>
              <a:t>When </a:t>
            </a:r>
            <a:r>
              <a:rPr lang="en-US" b="1">
                <a:solidFill>
                  <a:schemeClr val="accent2"/>
                </a:solidFill>
              </a:rPr>
              <a:t>STD</a:t>
            </a:r>
            <a:r>
              <a:rPr lang="en-US"/>
              <a:t> and </a:t>
            </a:r>
            <a:r>
              <a:rPr lang="en-US" b="1">
                <a:solidFill>
                  <a:schemeClr val="accent2"/>
                </a:solidFill>
              </a:rPr>
              <a:t>PFML</a:t>
            </a:r>
            <a:r>
              <a:rPr lang="en-US"/>
              <a:t> are both applicable, employers will need to review how their plans coordinate to determine if </a:t>
            </a:r>
            <a:r>
              <a:rPr lang="en-US" b="1">
                <a:solidFill>
                  <a:schemeClr val="accent2"/>
                </a:solidFill>
              </a:rPr>
              <a:t>STD</a:t>
            </a:r>
            <a:r>
              <a:rPr lang="en-US"/>
              <a:t> or </a:t>
            </a:r>
            <a:r>
              <a:rPr lang="en-US" b="1">
                <a:solidFill>
                  <a:schemeClr val="accent2"/>
                </a:solidFill>
              </a:rPr>
              <a:t>PFML</a:t>
            </a:r>
            <a:r>
              <a:rPr lang="en-US"/>
              <a:t> will pay first, if </a:t>
            </a:r>
            <a:r>
              <a:rPr lang="en-US" b="1">
                <a:solidFill>
                  <a:schemeClr val="accent2"/>
                </a:solidFill>
              </a:rPr>
              <a:t>STD</a:t>
            </a:r>
            <a:r>
              <a:rPr lang="en-US"/>
              <a:t> can “top-up” </a:t>
            </a:r>
            <a:r>
              <a:rPr lang="en-US" b="1">
                <a:solidFill>
                  <a:schemeClr val="accent2"/>
                </a:solidFill>
              </a:rPr>
              <a:t>PFML</a:t>
            </a:r>
            <a:r>
              <a:rPr lang="en-US"/>
              <a:t> benefits, or if </a:t>
            </a:r>
            <a:r>
              <a:rPr lang="en-US" b="1">
                <a:solidFill>
                  <a:schemeClr val="accent2"/>
                </a:solidFill>
              </a:rPr>
              <a:t>STD</a:t>
            </a:r>
            <a:r>
              <a:rPr lang="en-US"/>
              <a:t> needs to be exhausted before </a:t>
            </a:r>
            <a:r>
              <a:rPr lang="en-US" b="1">
                <a:solidFill>
                  <a:schemeClr val="accent2"/>
                </a:solidFill>
              </a:rPr>
              <a:t>PFML</a:t>
            </a:r>
            <a:r>
              <a:rPr lang="en-US"/>
              <a:t> is payable </a:t>
            </a:r>
          </a:p>
        </p:txBody>
      </p:sp>
      <p:pic>
        <p:nvPicPr>
          <p:cNvPr id="5" name="Picture 2" descr="Log in - DBL Insurance">
            <a:extLst>
              <a:ext uri="{FF2B5EF4-FFF2-40B4-BE49-F238E27FC236}">
                <a16:creationId xmlns:a16="http://schemas.microsoft.com/office/drawing/2014/main" id="{A535E4AC-C7CE-F220-EC08-C4827E575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9" y="6419074"/>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background with white text&#10;&#10;AI-generated content may be incorrect.">
            <a:extLst>
              <a:ext uri="{FF2B5EF4-FFF2-40B4-BE49-F238E27FC236}">
                <a16:creationId xmlns:a16="http://schemas.microsoft.com/office/drawing/2014/main" id="{D7FF493B-0B79-E422-E0AD-326BA39F93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405717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37355-6986-6884-2E66-9B79226C04F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FC25B52-4A22-A143-346F-FF5E0DD7DB12}"/>
              </a:ext>
            </a:extLst>
          </p:cNvPr>
          <p:cNvSpPr>
            <a:spLocks noGrp="1"/>
          </p:cNvSpPr>
          <p:nvPr>
            <p:ph type="title"/>
          </p:nvPr>
        </p:nvSpPr>
        <p:spPr/>
        <p:txBody>
          <a:bodyPr>
            <a:noAutofit/>
          </a:bodyPr>
          <a:lstStyle/>
          <a:p>
            <a:r>
              <a:rPr lang="en-US" sz="4000">
                <a:solidFill>
                  <a:srgbClr val="000000"/>
                </a:solidFill>
              </a:rPr>
              <a:t>Are FMLA and MN Paid Leave the same? </a:t>
            </a:r>
            <a:r>
              <a:rPr lang="en-US" sz="4000" u="sng">
                <a:solidFill>
                  <a:srgbClr val="54C0AA"/>
                </a:solidFill>
              </a:rPr>
              <a:t>NO</a:t>
            </a:r>
          </a:p>
        </p:txBody>
      </p:sp>
      <p:sp>
        <p:nvSpPr>
          <p:cNvPr id="12" name="Text Placeholder 11">
            <a:extLst>
              <a:ext uri="{FF2B5EF4-FFF2-40B4-BE49-F238E27FC236}">
                <a16:creationId xmlns:a16="http://schemas.microsoft.com/office/drawing/2014/main" id="{63522E9A-4285-23EA-398A-BEB8C379AE67}"/>
              </a:ext>
            </a:extLst>
          </p:cNvPr>
          <p:cNvSpPr>
            <a:spLocks noGrp="1"/>
          </p:cNvSpPr>
          <p:nvPr>
            <p:ph type="body" sz="quarter" idx="10"/>
          </p:nvPr>
        </p:nvSpPr>
        <p:spPr/>
        <p:txBody>
          <a:bodyPr/>
          <a:lstStyle/>
          <a:p>
            <a:r>
              <a:rPr lang="en-US" b="1"/>
              <a:t>Considerations:  </a:t>
            </a:r>
            <a:r>
              <a:rPr lang="en-US"/>
              <a:t>There may be situations where an employee is eligible for MN Paid Leave but not eligible for FMLA and becomes eligible to take additional unpaid leave under FMLA at a different time than the MN Paid Leave</a:t>
            </a:r>
          </a:p>
        </p:txBody>
      </p:sp>
      <p:graphicFrame>
        <p:nvGraphicFramePr>
          <p:cNvPr id="2" name="Table 1">
            <a:extLst>
              <a:ext uri="{FF2B5EF4-FFF2-40B4-BE49-F238E27FC236}">
                <a16:creationId xmlns:a16="http://schemas.microsoft.com/office/drawing/2014/main" id="{2748CB03-1C79-EF27-6B4A-AB080421357B}"/>
              </a:ext>
            </a:extLst>
          </p:cNvPr>
          <p:cNvGraphicFramePr>
            <a:graphicFrameLocks noGrp="1"/>
          </p:cNvGraphicFramePr>
          <p:nvPr>
            <p:extLst>
              <p:ext uri="{D42A27DB-BD31-4B8C-83A1-F6EECF244321}">
                <p14:modId xmlns:p14="http://schemas.microsoft.com/office/powerpoint/2010/main" val="1366641116"/>
              </p:ext>
            </p:extLst>
          </p:nvPr>
        </p:nvGraphicFramePr>
        <p:xfrm>
          <a:off x="829590" y="2606040"/>
          <a:ext cx="10252938" cy="3538727"/>
        </p:xfrm>
        <a:graphic>
          <a:graphicData uri="http://schemas.openxmlformats.org/drawingml/2006/table">
            <a:tbl>
              <a:tblPr firstRow="1" bandRow="1">
                <a:tableStyleId>{9DCAF9ED-07DC-4A11-8D7F-57B35C25682E}</a:tableStyleId>
              </a:tblPr>
              <a:tblGrid>
                <a:gridCol w="5126469">
                  <a:extLst>
                    <a:ext uri="{9D8B030D-6E8A-4147-A177-3AD203B41FA5}">
                      <a16:colId xmlns:a16="http://schemas.microsoft.com/office/drawing/2014/main" val="2005388719"/>
                    </a:ext>
                  </a:extLst>
                </a:gridCol>
                <a:gridCol w="5126469">
                  <a:extLst>
                    <a:ext uri="{9D8B030D-6E8A-4147-A177-3AD203B41FA5}">
                      <a16:colId xmlns:a16="http://schemas.microsoft.com/office/drawing/2014/main" val="2542166110"/>
                    </a:ext>
                  </a:extLst>
                </a:gridCol>
              </a:tblGrid>
              <a:tr h="424182">
                <a:tc>
                  <a:txBody>
                    <a:bodyPr/>
                    <a:lstStyle/>
                    <a:p>
                      <a:pPr marL="0" algn="l" defTabSz="914400" rtl="0" eaLnBrk="1" latinLnBrk="0" hangingPunct="1"/>
                      <a:r>
                        <a:rPr lang="en-US" sz="1600" b="1" kern="1200">
                          <a:solidFill>
                            <a:schemeClr val="bg1"/>
                          </a:solidFill>
                          <a:latin typeface="+mn-lt"/>
                          <a:ea typeface="+mn-ea"/>
                          <a:cs typeface="+mn-cs"/>
                        </a:rPr>
                        <a:t>FMLA</a:t>
                      </a:r>
                    </a:p>
                  </a:txBody>
                  <a:tcPr/>
                </a:tc>
                <a:tc>
                  <a:txBody>
                    <a:bodyPr/>
                    <a:lstStyle/>
                    <a:p>
                      <a:pPr marL="0" algn="l" defTabSz="914400" rtl="0" eaLnBrk="1" latinLnBrk="0" hangingPunct="1"/>
                      <a:r>
                        <a:rPr lang="en-US" sz="1600" b="1" kern="1200">
                          <a:solidFill>
                            <a:schemeClr val="bg1"/>
                          </a:solidFill>
                          <a:latin typeface="+mn-lt"/>
                          <a:ea typeface="+mn-ea"/>
                          <a:cs typeface="+mn-cs"/>
                        </a:rPr>
                        <a:t>MN Paid Leave</a:t>
                      </a:r>
                    </a:p>
                  </a:txBody>
                  <a:tcPr/>
                </a:tc>
                <a:extLst>
                  <a:ext uri="{0D108BD9-81ED-4DB2-BD59-A6C34878D82A}">
                    <a16:rowId xmlns:a16="http://schemas.microsoft.com/office/drawing/2014/main" val="1671687220"/>
                  </a:ext>
                </a:extLst>
              </a:tr>
              <a:tr h="424182">
                <a:tc>
                  <a:txBody>
                    <a:bodyPr/>
                    <a:lstStyle/>
                    <a:p>
                      <a:r>
                        <a:rPr lang="en-US" sz="1600">
                          <a:solidFill>
                            <a:schemeClr val="tx1"/>
                          </a:solidFill>
                        </a:rPr>
                        <a:t>Federal Law</a:t>
                      </a:r>
                    </a:p>
                  </a:txBody>
                  <a:tcPr/>
                </a:tc>
                <a:tc>
                  <a:txBody>
                    <a:bodyPr/>
                    <a:lstStyle/>
                    <a:p>
                      <a:r>
                        <a:rPr lang="en-US" sz="1600">
                          <a:solidFill>
                            <a:schemeClr val="tx1"/>
                          </a:solidFill>
                        </a:rPr>
                        <a:t>State Law</a:t>
                      </a:r>
                    </a:p>
                  </a:txBody>
                  <a:tcPr/>
                </a:tc>
                <a:extLst>
                  <a:ext uri="{0D108BD9-81ED-4DB2-BD59-A6C34878D82A}">
                    <a16:rowId xmlns:a16="http://schemas.microsoft.com/office/drawing/2014/main" val="577793279"/>
                  </a:ext>
                </a:extLst>
              </a:tr>
              <a:tr h="424182">
                <a:tc>
                  <a:txBody>
                    <a:bodyPr/>
                    <a:lstStyle/>
                    <a:p>
                      <a:r>
                        <a:rPr lang="en-US" sz="1600">
                          <a:solidFill>
                            <a:schemeClr val="tx1"/>
                          </a:solidFill>
                        </a:rPr>
                        <a:t>Unpaid time away</a:t>
                      </a:r>
                    </a:p>
                  </a:txBody>
                  <a:tcPr/>
                </a:tc>
                <a:tc>
                  <a:txBody>
                    <a:bodyPr/>
                    <a:lstStyle/>
                    <a:p>
                      <a:r>
                        <a:rPr lang="en-US" sz="1600">
                          <a:solidFill>
                            <a:schemeClr val="tx1"/>
                          </a:solidFill>
                        </a:rPr>
                        <a:t>Partial wage replacement</a:t>
                      </a:r>
                    </a:p>
                  </a:txBody>
                  <a:tcPr/>
                </a:tc>
                <a:extLst>
                  <a:ext uri="{0D108BD9-81ED-4DB2-BD59-A6C34878D82A}">
                    <a16:rowId xmlns:a16="http://schemas.microsoft.com/office/drawing/2014/main" val="640743593"/>
                  </a:ext>
                </a:extLst>
              </a:tr>
              <a:tr h="941337">
                <a:tc>
                  <a:txBody>
                    <a:bodyPr/>
                    <a:lstStyle/>
                    <a:p>
                      <a:r>
                        <a:rPr lang="en-US" sz="1600">
                          <a:solidFill>
                            <a:schemeClr val="tx1"/>
                          </a:solidFill>
                        </a:rPr>
                        <a:t>Eligibility is dependent on time worked for an employer, among other variables</a:t>
                      </a:r>
                    </a:p>
                  </a:txBody>
                  <a:tcPr/>
                </a:tc>
                <a:tc>
                  <a:txBody>
                    <a:bodyPr/>
                    <a:lstStyle/>
                    <a:p>
                      <a:r>
                        <a:rPr lang="en-US" sz="1600">
                          <a:solidFill>
                            <a:schemeClr val="tx1"/>
                          </a:solidFill>
                        </a:rPr>
                        <a:t>Eligibility is dependent on percentage of work/live in MN and earnings threshold reached</a:t>
                      </a:r>
                    </a:p>
                  </a:txBody>
                  <a:tcPr/>
                </a:tc>
                <a:extLst>
                  <a:ext uri="{0D108BD9-81ED-4DB2-BD59-A6C34878D82A}">
                    <a16:rowId xmlns:a16="http://schemas.microsoft.com/office/drawing/2014/main" val="3663860701"/>
                  </a:ext>
                </a:extLst>
              </a:tr>
              <a:tr h="662422">
                <a:tc>
                  <a:txBody>
                    <a:bodyPr/>
                    <a:lstStyle/>
                    <a:p>
                      <a:r>
                        <a:rPr lang="en-US" sz="1600" dirty="0">
                          <a:solidFill>
                            <a:schemeClr val="tx1"/>
                          </a:solidFill>
                        </a:rPr>
                        <a:t>Employers with 50+ employees in 75-mile radius</a:t>
                      </a:r>
                    </a:p>
                  </a:txBody>
                  <a:tcPr/>
                </a:tc>
                <a:tc>
                  <a:txBody>
                    <a:bodyPr/>
                    <a:lstStyle/>
                    <a:p>
                      <a:r>
                        <a:rPr lang="en-US" sz="1600">
                          <a:solidFill>
                            <a:schemeClr val="tx1"/>
                          </a:solidFill>
                        </a:rPr>
                        <a:t>All employers with one or more employee in MN</a:t>
                      </a:r>
                    </a:p>
                  </a:txBody>
                  <a:tcPr/>
                </a:tc>
                <a:extLst>
                  <a:ext uri="{0D108BD9-81ED-4DB2-BD59-A6C34878D82A}">
                    <a16:rowId xmlns:a16="http://schemas.microsoft.com/office/drawing/2014/main" val="2181652839"/>
                  </a:ext>
                </a:extLst>
              </a:tr>
              <a:tr h="662422">
                <a:tc>
                  <a:txBody>
                    <a:bodyPr/>
                    <a:lstStyle/>
                    <a:p>
                      <a:r>
                        <a:rPr lang="en-US" sz="1600">
                          <a:solidFill>
                            <a:schemeClr val="tx1"/>
                          </a:solidFill>
                        </a:rPr>
                        <a:t>No contributions</a:t>
                      </a:r>
                    </a:p>
                  </a:txBody>
                  <a:tcPr/>
                </a:tc>
                <a:tc>
                  <a:txBody>
                    <a:bodyPr/>
                    <a:lstStyle/>
                    <a:p>
                      <a:r>
                        <a:rPr lang="en-US" sz="1600" dirty="0">
                          <a:solidFill>
                            <a:schemeClr val="tx1"/>
                          </a:solidFill>
                        </a:rPr>
                        <a:t>Employers responsible for collecting and remitting contributions</a:t>
                      </a:r>
                    </a:p>
                  </a:txBody>
                  <a:tcPr/>
                </a:tc>
                <a:extLst>
                  <a:ext uri="{0D108BD9-81ED-4DB2-BD59-A6C34878D82A}">
                    <a16:rowId xmlns:a16="http://schemas.microsoft.com/office/drawing/2014/main" val="538013448"/>
                  </a:ext>
                </a:extLst>
              </a:tr>
            </a:tbl>
          </a:graphicData>
        </a:graphic>
      </p:graphicFrame>
      <p:sp>
        <p:nvSpPr>
          <p:cNvPr id="3" name="TextBox 2">
            <a:extLst>
              <a:ext uri="{FF2B5EF4-FFF2-40B4-BE49-F238E27FC236}">
                <a16:creationId xmlns:a16="http://schemas.microsoft.com/office/drawing/2014/main" id="{DDE44BEA-2CDF-39E2-29B9-DC793CD416A8}"/>
              </a:ext>
            </a:extLst>
          </p:cNvPr>
          <p:cNvSpPr txBox="1"/>
          <p:nvPr/>
        </p:nvSpPr>
        <p:spPr>
          <a:xfrm>
            <a:off x="5547329" y="6389241"/>
            <a:ext cx="2104008" cy="200055"/>
          </a:xfrm>
          <a:prstGeom prst="rect">
            <a:avLst/>
          </a:prstGeom>
          <a:noFill/>
        </p:spPr>
        <p:txBody>
          <a:bodyPr wrap="square" rtlCol="0">
            <a:spAutoFit/>
          </a:bodyPr>
          <a:lstStyle/>
          <a:p>
            <a:pPr algn="r"/>
            <a:r>
              <a:rPr lang="en-US" sz="700" dirty="0">
                <a:solidFill>
                  <a:schemeClr val="bg1">
                    <a:lumMod val="50000"/>
                  </a:schemeClr>
                </a:solidFill>
              </a:rPr>
              <a:t>SUBJECT TO CHANGE</a:t>
            </a:r>
          </a:p>
        </p:txBody>
      </p:sp>
      <p:pic>
        <p:nvPicPr>
          <p:cNvPr id="4" name="Picture 2" descr="Log in - DBL Insurance">
            <a:extLst>
              <a:ext uri="{FF2B5EF4-FFF2-40B4-BE49-F238E27FC236}">
                <a16:creationId xmlns:a16="http://schemas.microsoft.com/office/drawing/2014/main" id="{CE0FACC6-0035-D3A7-6898-CAA0056E5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69" y="6414531"/>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background with white text&#10;&#10;AI-generated content may be incorrect.">
            <a:extLst>
              <a:ext uri="{FF2B5EF4-FFF2-40B4-BE49-F238E27FC236}">
                <a16:creationId xmlns:a16="http://schemas.microsoft.com/office/drawing/2014/main" id="{9E9B3FB3-A45F-AD56-1AC4-EE357A4FF8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2155673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E33B94E-C696-85BD-0D83-D7ECFA08D6B5}"/>
              </a:ext>
            </a:extLst>
          </p:cNvPr>
          <p:cNvSpPr>
            <a:spLocks noGrp="1"/>
          </p:cNvSpPr>
          <p:nvPr>
            <p:ph type="body" sz="quarter" idx="12"/>
          </p:nvPr>
        </p:nvSpPr>
        <p:spPr/>
        <p:txBody>
          <a:bodyPr/>
          <a:lstStyle/>
          <a:p>
            <a:r>
              <a:rPr lang="en-US" sz="1200" b="1">
                <a:solidFill>
                  <a:srgbClr val="54C0AA"/>
                </a:solidFill>
              </a:rPr>
              <a:t>Scenario: </a:t>
            </a:r>
            <a:r>
              <a:rPr lang="en-US" sz="1200">
                <a:solidFill>
                  <a:srgbClr val="54C0AA"/>
                </a:solidFill>
              </a:rPr>
              <a:t>Employee has worked for the employer for 5 years and earns $100,000 annually ($1,923 per week). Employee takes 1 day off for a doctor visit for upcoming birth. Two weeks later, the employee gives birth via c-section and takes leave to recover, then takes bonding leave. </a:t>
            </a:r>
          </a:p>
        </p:txBody>
      </p:sp>
      <p:sp>
        <p:nvSpPr>
          <p:cNvPr id="5" name="Title 4">
            <a:extLst>
              <a:ext uri="{FF2B5EF4-FFF2-40B4-BE49-F238E27FC236}">
                <a16:creationId xmlns:a16="http://schemas.microsoft.com/office/drawing/2014/main" id="{41D67C61-4691-B57C-7FF2-F4AEA974A1E7}"/>
              </a:ext>
            </a:extLst>
          </p:cNvPr>
          <p:cNvSpPr>
            <a:spLocks noGrp="1"/>
          </p:cNvSpPr>
          <p:nvPr>
            <p:ph type="title"/>
          </p:nvPr>
        </p:nvSpPr>
        <p:spPr/>
        <p:txBody>
          <a:bodyPr/>
          <a:lstStyle/>
          <a:p>
            <a:r>
              <a:rPr lang="en-US"/>
              <a:t>PFML Coordination</a:t>
            </a:r>
          </a:p>
        </p:txBody>
      </p:sp>
      <p:sp>
        <p:nvSpPr>
          <p:cNvPr id="6" name="Text Placeholder 5">
            <a:extLst>
              <a:ext uri="{FF2B5EF4-FFF2-40B4-BE49-F238E27FC236}">
                <a16:creationId xmlns:a16="http://schemas.microsoft.com/office/drawing/2014/main" id="{D8398989-1ECA-EF95-46C9-41886B682B56}"/>
              </a:ext>
            </a:extLst>
          </p:cNvPr>
          <p:cNvSpPr>
            <a:spLocks noGrp="1"/>
          </p:cNvSpPr>
          <p:nvPr>
            <p:ph type="body" sz="quarter" idx="11"/>
          </p:nvPr>
        </p:nvSpPr>
        <p:spPr>
          <a:xfrm>
            <a:off x="548638" y="1950720"/>
            <a:ext cx="10972800" cy="793376"/>
          </a:xfrm>
        </p:spPr>
        <p:txBody>
          <a:bodyPr/>
          <a:lstStyle/>
          <a:p>
            <a:pPr>
              <a:spcBef>
                <a:spcPts val="600"/>
              </a:spcBef>
              <a:spcAft>
                <a:spcPts val="0"/>
              </a:spcAft>
            </a:pPr>
            <a:r>
              <a:rPr lang="en-US" sz="1200"/>
              <a:t>In addition to required state and federal leaves, the employer provides a 60% STD benefit up to $1,500, for up to 12 weeks with a 1 week waiting period. STD tops up state paid leave, if available. </a:t>
            </a:r>
          </a:p>
          <a:p>
            <a:pPr>
              <a:spcBef>
                <a:spcPts val="600"/>
              </a:spcBef>
              <a:spcAft>
                <a:spcPts val="0"/>
              </a:spcAft>
            </a:pPr>
            <a:r>
              <a:rPr lang="en-US" sz="1200"/>
              <a:t>The employee may choose to use PTO to top-up other paid benefits, up to 100% of their regular wages. 																					</a:t>
            </a:r>
          </a:p>
          <a:p>
            <a:pPr>
              <a:spcBef>
                <a:spcPts val="600"/>
              </a:spcBef>
              <a:spcAft>
                <a:spcPts val="0"/>
              </a:spcAft>
            </a:pPr>
            <a:endParaRPr lang="en-US" sz="1200"/>
          </a:p>
        </p:txBody>
      </p:sp>
      <p:graphicFrame>
        <p:nvGraphicFramePr>
          <p:cNvPr id="10" name="Table 9">
            <a:extLst>
              <a:ext uri="{FF2B5EF4-FFF2-40B4-BE49-F238E27FC236}">
                <a16:creationId xmlns:a16="http://schemas.microsoft.com/office/drawing/2014/main" id="{4EC0D196-AFAA-93CC-60DB-1BF1546ADC43}"/>
              </a:ext>
            </a:extLst>
          </p:cNvPr>
          <p:cNvGraphicFramePr>
            <a:graphicFrameLocks noGrp="1"/>
          </p:cNvGraphicFramePr>
          <p:nvPr/>
        </p:nvGraphicFramePr>
        <p:xfrm>
          <a:off x="548638" y="2867809"/>
          <a:ext cx="10972809" cy="3113846"/>
        </p:xfrm>
        <a:graphic>
          <a:graphicData uri="http://schemas.openxmlformats.org/drawingml/2006/table">
            <a:tbl>
              <a:tblPr/>
              <a:tblGrid>
                <a:gridCol w="1009534">
                  <a:extLst>
                    <a:ext uri="{9D8B030D-6E8A-4147-A177-3AD203B41FA5}">
                      <a16:colId xmlns:a16="http://schemas.microsoft.com/office/drawing/2014/main" val="1976896464"/>
                    </a:ext>
                  </a:extLst>
                </a:gridCol>
                <a:gridCol w="674039">
                  <a:extLst>
                    <a:ext uri="{9D8B030D-6E8A-4147-A177-3AD203B41FA5}">
                      <a16:colId xmlns:a16="http://schemas.microsoft.com/office/drawing/2014/main" val="2172741367"/>
                    </a:ext>
                  </a:extLst>
                </a:gridCol>
                <a:gridCol w="441818">
                  <a:extLst>
                    <a:ext uri="{9D8B030D-6E8A-4147-A177-3AD203B41FA5}">
                      <a16:colId xmlns:a16="http://schemas.microsoft.com/office/drawing/2014/main" val="3047573244"/>
                    </a:ext>
                  </a:extLst>
                </a:gridCol>
                <a:gridCol w="441818">
                  <a:extLst>
                    <a:ext uri="{9D8B030D-6E8A-4147-A177-3AD203B41FA5}">
                      <a16:colId xmlns:a16="http://schemas.microsoft.com/office/drawing/2014/main" val="1747482776"/>
                    </a:ext>
                  </a:extLst>
                </a:gridCol>
                <a:gridCol w="441818">
                  <a:extLst>
                    <a:ext uri="{9D8B030D-6E8A-4147-A177-3AD203B41FA5}">
                      <a16:colId xmlns:a16="http://schemas.microsoft.com/office/drawing/2014/main" val="523455077"/>
                    </a:ext>
                  </a:extLst>
                </a:gridCol>
                <a:gridCol w="441818">
                  <a:extLst>
                    <a:ext uri="{9D8B030D-6E8A-4147-A177-3AD203B41FA5}">
                      <a16:colId xmlns:a16="http://schemas.microsoft.com/office/drawing/2014/main" val="3997280187"/>
                    </a:ext>
                  </a:extLst>
                </a:gridCol>
                <a:gridCol w="441818">
                  <a:extLst>
                    <a:ext uri="{9D8B030D-6E8A-4147-A177-3AD203B41FA5}">
                      <a16:colId xmlns:a16="http://schemas.microsoft.com/office/drawing/2014/main" val="2797173141"/>
                    </a:ext>
                  </a:extLst>
                </a:gridCol>
                <a:gridCol w="441818">
                  <a:extLst>
                    <a:ext uri="{9D8B030D-6E8A-4147-A177-3AD203B41FA5}">
                      <a16:colId xmlns:a16="http://schemas.microsoft.com/office/drawing/2014/main" val="2052813814"/>
                    </a:ext>
                  </a:extLst>
                </a:gridCol>
                <a:gridCol w="441818">
                  <a:extLst>
                    <a:ext uri="{9D8B030D-6E8A-4147-A177-3AD203B41FA5}">
                      <a16:colId xmlns:a16="http://schemas.microsoft.com/office/drawing/2014/main" val="2032020705"/>
                    </a:ext>
                  </a:extLst>
                </a:gridCol>
                <a:gridCol w="441818">
                  <a:extLst>
                    <a:ext uri="{9D8B030D-6E8A-4147-A177-3AD203B41FA5}">
                      <a16:colId xmlns:a16="http://schemas.microsoft.com/office/drawing/2014/main" val="274340244"/>
                    </a:ext>
                  </a:extLst>
                </a:gridCol>
                <a:gridCol w="441818">
                  <a:extLst>
                    <a:ext uri="{9D8B030D-6E8A-4147-A177-3AD203B41FA5}">
                      <a16:colId xmlns:a16="http://schemas.microsoft.com/office/drawing/2014/main" val="1359970320"/>
                    </a:ext>
                  </a:extLst>
                </a:gridCol>
                <a:gridCol w="441818">
                  <a:extLst>
                    <a:ext uri="{9D8B030D-6E8A-4147-A177-3AD203B41FA5}">
                      <a16:colId xmlns:a16="http://schemas.microsoft.com/office/drawing/2014/main" val="3310501671"/>
                    </a:ext>
                  </a:extLst>
                </a:gridCol>
                <a:gridCol w="441818">
                  <a:extLst>
                    <a:ext uri="{9D8B030D-6E8A-4147-A177-3AD203B41FA5}">
                      <a16:colId xmlns:a16="http://schemas.microsoft.com/office/drawing/2014/main" val="4025117631"/>
                    </a:ext>
                  </a:extLst>
                </a:gridCol>
                <a:gridCol w="441818">
                  <a:extLst>
                    <a:ext uri="{9D8B030D-6E8A-4147-A177-3AD203B41FA5}">
                      <a16:colId xmlns:a16="http://schemas.microsoft.com/office/drawing/2014/main" val="381897403"/>
                    </a:ext>
                  </a:extLst>
                </a:gridCol>
                <a:gridCol w="441818">
                  <a:extLst>
                    <a:ext uri="{9D8B030D-6E8A-4147-A177-3AD203B41FA5}">
                      <a16:colId xmlns:a16="http://schemas.microsoft.com/office/drawing/2014/main" val="2260359757"/>
                    </a:ext>
                  </a:extLst>
                </a:gridCol>
                <a:gridCol w="441818">
                  <a:extLst>
                    <a:ext uri="{9D8B030D-6E8A-4147-A177-3AD203B41FA5}">
                      <a16:colId xmlns:a16="http://schemas.microsoft.com/office/drawing/2014/main" val="1682840762"/>
                    </a:ext>
                  </a:extLst>
                </a:gridCol>
                <a:gridCol w="441818">
                  <a:extLst>
                    <a:ext uri="{9D8B030D-6E8A-4147-A177-3AD203B41FA5}">
                      <a16:colId xmlns:a16="http://schemas.microsoft.com/office/drawing/2014/main" val="3848170312"/>
                    </a:ext>
                  </a:extLst>
                </a:gridCol>
                <a:gridCol w="441818">
                  <a:extLst>
                    <a:ext uri="{9D8B030D-6E8A-4147-A177-3AD203B41FA5}">
                      <a16:colId xmlns:a16="http://schemas.microsoft.com/office/drawing/2014/main" val="639808845"/>
                    </a:ext>
                  </a:extLst>
                </a:gridCol>
                <a:gridCol w="441818">
                  <a:extLst>
                    <a:ext uri="{9D8B030D-6E8A-4147-A177-3AD203B41FA5}">
                      <a16:colId xmlns:a16="http://schemas.microsoft.com/office/drawing/2014/main" val="2264967147"/>
                    </a:ext>
                  </a:extLst>
                </a:gridCol>
                <a:gridCol w="441818">
                  <a:extLst>
                    <a:ext uri="{9D8B030D-6E8A-4147-A177-3AD203B41FA5}">
                      <a16:colId xmlns:a16="http://schemas.microsoft.com/office/drawing/2014/main" val="1718800543"/>
                    </a:ext>
                  </a:extLst>
                </a:gridCol>
                <a:gridCol w="441818">
                  <a:extLst>
                    <a:ext uri="{9D8B030D-6E8A-4147-A177-3AD203B41FA5}">
                      <a16:colId xmlns:a16="http://schemas.microsoft.com/office/drawing/2014/main" val="1137544408"/>
                    </a:ext>
                  </a:extLst>
                </a:gridCol>
                <a:gridCol w="441818">
                  <a:extLst>
                    <a:ext uri="{9D8B030D-6E8A-4147-A177-3AD203B41FA5}">
                      <a16:colId xmlns:a16="http://schemas.microsoft.com/office/drawing/2014/main" val="566691630"/>
                    </a:ext>
                  </a:extLst>
                </a:gridCol>
                <a:gridCol w="452876">
                  <a:extLst>
                    <a:ext uri="{9D8B030D-6E8A-4147-A177-3AD203B41FA5}">
                      <a16:colId xmlns:a16="http://schemas.microsoft.com/office/drawing/2014/main" val="918766800"/>
                    </a:ext>
                  </a:extLst>
                </a:gridCol>
              </a:tblGrid>
              <a:tr h="63663">
                <a:tc>
                  <a:txBody>
                    <a:bodyPr/>
                    <a:lstStyle/>
                    <a:p>
                      <a:pPr algn="l" fontAlgn="b"/>
                      <a:r>
                        <a:rPr lang="en-US" sz="1000" b="0" i="0" u="none" strike="noStrike">
                          <a:solidFill>
                            <a:srgbClr val="FFFFFF"/>
                          </a:solidFill>
                          <a:effectLst/>
                          <a:latin typeface="Calibri" panose="020F0502020204030204" pitchFamily="34" charset="0"/>
                        </a:rPr>
                        <a:t>Week</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1</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2</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3</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4</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5</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6</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7</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8</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9</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10</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11</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12</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13</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14</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15</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16</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17</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18</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19</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20</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21</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tc>
                  <a:txBody>
                    <a:bodyPr/>
                    <a:lstStyle/>
                    <a:p>
                      <a:pPr algn="ctr" fontAlgn="b"/>
                      <a:r>
                        <a:rPr lang="en-US" sz="1000" b="0" i="0" u="none" strike="noStrike">
                          <a:solidFill>
                            <a:srgbClr val="FFFFFF"/>
                          </a:solidFill>
                          <a:effectLst/>
                          <a:latin typeface="Calibri" panose="020F0502020204030204" pitchFamily="34" charset="0"/>
                        </a:rPr>
                        <a:t>22</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677"/>
                    </a:solidFill>
                  </a:tcPr>
                </a:tc>
                <a:extLst>
                  <a:ext uri="{0D108BD9-81ED-4DB2-BD59-A6C34878D82A}">
                    <a16:rowId xmlns:a16="http://schemas.microsoft.com/office/drawing/2014/main" val="2392459489"/>
                  </a:ext>
                </a:extLst>
              </a:tr>
              <a:tr h="63663">
                <a:tc>
                  <a:txBody>
                    <a:bodyPr/>
                    <a:lstStyle/>
                    <a:p>
                      <a:pPr algn="l" fontAlgn="b"/>
                      <a:r>
                        <a:rPr lang="en-US" sz="1000" b="1" i="0" u="none" strike="noStrike">
                          <a:solidFill>
                            <a:srgbClr val="000000"/>
                          </a:solidFill>
                          <a:effectLst/>
                          <a:latin typeface="Calibri" panose="020F0502020204030204" pitchFamily="34" charset="0"/>
                        </a:rPr>
                        <a:t>Event </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5677"/>
                          </a:solidFill>
                          <a:effectLst/>
                          <a:latin typeface="Calibri" panose="020F0502020204030204" pitchFamily="34" charset="0"/>
                        </a:rPr>
                        <a:t>Dr. Apt</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5677"/>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8">
                  <a:txBody>
                    <a:bodyPr/>
                    <a:lstStyle/>
                    <a:p>
                      <a:pPr algn="ctr" fontAlgn="b"/>
                      <a:r>
                        <a:rPr lang="en-US" sz="1000" b="1" i="0" u="none" strike="noStrike">
                          <a:solidFill>
                            <a:srgbClr val="005677"/>
                          </a:solidFill>
                          <a:effectLst/>
                          <a:latin typeface="Calibri" panose="020F0502020204030204" pitchFamily="34" charset="0"/>
                        </a:rPr>
                        <a:t>Recovery from Birth </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1000" b="1" i="0" u="none" strike="noStrike">
                          <a:solidFill>
                            <a:srgbClr val="005677"/>
                          </a:solidFill>
                          <a:effectLst/>
                          <a:latin typeface="Calibri" panose="020F0502020204030204" pitchFamily="34" charset="0"/>
                        </a:rPr>
                        <a:t>Bonding Leave</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4406719"/>
                  </a:ext>
                </a:extLst>
              </a:tr>
              <a:tr h="0">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6591177"/>
                  </a:ext>
                </a:extLst>
              </a:tr>
              <a:tr h="126241">
                <a:tc>
                  <a:txBody>
                    <a:bodyPr/>
                    <a:lstStyle/>
                    <a:p>
                      <a:pPr algn="l" fontAlgn="b"/>
                      <a:r>
                        <a:rPr lang="en-US" sz="1000" b="1" i="0" u="none" strike="noStrike">
                          <a:solidFill>
                            <a:srgbClr val="000000"/>
                          </a:solidFill>
                          <a:effectLst/>
                          <a:latin typeface="Calibri" panose="020F0502020204030204" pitchFamily="34" charset="0"/>
                        </a:rPr>
                        <a:t>State Paid Leave</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solidFill>
                            <a:srgbClr val="FFFFFF"/>
                          </a:solidFill>
                          <a:effectLst/>
                          <a:latin typeface="Calibri" panose="020F0502020204030204" pitchFamily="34" charset="0"/>
                        </a:rPr>
                        <a:t>MN ESST</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62939"/>
                    </a:solid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gridSpan="8">
                  <a:txBody>
                    <a:bodyPr/>
                    <a:lstStyle/>
                    <a:p>
                      <a:pPr algn="ctr" fontAlgn="b"/>
                      <a:r>
                        <a:rPr lang="en-US" sz="1000" b="1" i="0" u="none" strike="noStrike">
                          <a:solidFill>
                            <a:srgbClr val="000000"/>
                          </a:solidFill>
                          <a:effectLst/>
                          <a:latin typeface="Calibri" panose="020F0502020204030204" pitchFamily="34" charset="0"/>
                        </a:rPr>
                        <a:t>MN PL - Medical Leave</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6C13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1000" b="1" i="0" u="none" strike="noStrike">
                          <a:solidFill>
                            <a:srgbClr val="FFFFFF"/>
                          </a:solidFill>
                          <a:effectLst/>
                          <a:latin typeface="Calibri" panose="020F0502020204030204" pitchFamily="34" charset="0"/>
                        </a:rPr>
                        <a:t>MN PL - Family Leave</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4235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6164005"/>
                  </a:ext>
                </a:extLst>
              </a:tr>
              <a:tr h="113725">
                <a:tc>
                  <a:txBody>
                    <a:bodyPr/>
                    <a:lstStyle/>
                    <a:p>
                      <a:pPr algn="l" fontAlgn="b"/>
                      <a:r>
                        <a:rPr lang="en-US" sz="900" b="0" i="0" u="none" strike="noStrike">
                          <a:solidFill>
                            <a:srgbClr val="000000"/>
                          </a:solidFill>
                          <a:effectLst/>
                          <a:latin typeface="Calibri" panose="020F0502020204030204" pitchFamily="34" charset="0"/>
                        </a:rPr>
                        <a:t>Utilization</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900" b="0" i="1" u="none" strike="noStrike">
                          <a:solidFill>
                            <a:srgbClr val="FFFFFF"/>
                          </a:solidFill>
                          <a:effectLst/>
                          <a:latin typeface="Calibri" panose="020F0502020204030204" pitchFamily="34" charset="0"/>
                        </a:rPr>
                        <a:t>8 of 48 hrs</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6293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gridSpan="8">
                  <a:txBody>
                    <a:bodyPr/>
                    <a:lstStyle/>
                    <a:p>
                      <a:pPr algn="ctr" fontAlgn="b"/>
                      <a:r>
                        <a:rPr lang="en-US" sz="900" b="0" i="1" u="none" strike="noStrike">
                          <a:solidFill>
                            <a:srgbClr val="000000"/>
                          </a:solidFill>
                          <a:effectLst/>
                          <a:latin typeface="Calibri" panose="020F0502020204030204" pitchFamily="34" charset="0"/>
                        </a:rPr>
                        <a:t>8 of 12 weeks</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C13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900" b="0" i="1" u="none" strike="noStrike">
                          <a:solidFill>
                            <a:srgbClr val="FFFFFF"/>
                          </a:solidFill>
                          <a:effectLst/>
                          <a:latin typeface="Calibri" panose="020F0502020204030204" pitchFamily="34" charset="0"/>
                        </a:rPr>
                        <a:t>12 of 12 weeks</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4235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9570487"/>
                  </a:ext>
                </a:extLst>
              </a:tr>
              <a:tr h="57405">
                <a:tc>
                  <a:txBody>
                    <a:bodyPr/>
                    <a:lstStyle/>
                    <a:p>
                      <a:pPr algn="l" fontAlgn="b"/>
                      <a:r>
                        <a:rPr lang="en-US" sz="900" b="0" i="0" u="none" strike="noStrike">
                          <a:solidFill>
                            <a:srgbClr val="000000"/>
                          </a:solidFill>
                          <a:effectLst/>
                          <a:latin typeface="Calibri" panose="020F0502020204030204" pitchFamily="34" charset="0"/>
                        </a:rPr>
                        <a:t>Weekly Benefit</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FFFFFF"/>
                          </a:solidFill>
                          <a:effectLst/>
                          <a:latin typeface="Calibri" panose="020F0502020204030204" pitchFamily="34" charset="0"/>
                        </a:rPr>
                        <a:t>$385</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6293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8">
                  <a:txBody>
                    <a:bodyPr/>
                    <a:lstStyle/>
                    <a:p>
                      <a:pPr algn="ctr" fontAlgn="b"/>
                      <a:r>
                        <a:rPr lang="en-US" sz="900" b="0" i="0" u="none" strike="noStrike">
                          <a:solidFill>
                            <a:srgbClr val="000000"/>
                          </a:solidFill>
                          <a:effectLst/>
                          <a:latin typeface="Calibri" panose="020F0502020204030204" pitchFamily="34" charset="0"/>
                        </a:rPr>
                        <a:t>$920* </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6C13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900" b="0" i="0" u="none" strike="noStrike">
                          <a:solidFill>
                            <a:srgbClr val="FFFFFF"/>
                          </a:solidFill>
                          <a:effectLst/>
                          <a:latin typeface="Calibri" panose="020F0502020204030204" pitchFamily="34" charset="0"/>
                        </a:rPr>
                        <a:t>$920* </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4235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7220831"/>
                  </a:ext>
                </a:extLst>
              </a:tr>
              <a:tr h="0">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FFFFFF"/>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FFFFFF"/>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FFFFFF"/>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FFFFFF"/>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FFFFFF"/>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FFFFFF"/>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FFFFFF"/>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FFFFFF"/>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FFFFFF"/>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FFFFFF"/>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FFFFFF"/>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FFFFFF"/>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0709768"/>
                  </a:ext>
                </a:extLst>
              </a:tr>
              <a:tr h="126241">
                <a:tc>
                  <a:txBody>
                    <a:bodyPr/>
                    <a:lstStyle/>
                    <a:p>
                      <a:pPr algn="l" fontAlgn="b"/>
                      <a:r>
                        <a:rPr lang="en-US" sz="1000" b="1" i="0" u="none" strike="noStrike">
                          <a:solidFill>
                            <a:srgbClr val="000000"/>
                          </a:solidFill>
                          <a:effectLst/>
                          <a:latin typeface="Calibri" panose="020F0502020204030204" pitchFamily="34" charset="0"/>
                        </a:rPr>
                        <a:t>State Unpaid Leave</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gridSpan="12">
                  <a:txBody>
                    <a:bodyPr/>
                    <a:lstStyle/>
                    <a:p>
                      <a:pPr algn="ctr" fontAlgn="b"/>
                      <a:r>
                        <a:rPr lang="en-US" sz="1000" b="1" i="0" u="none" strike="noStrike">
                          <a:solidFill>
                            <a:srgbClr val="000000"/>
                          </a:solidFill>
                          <a:effectLst/>
                          <a:latin typeface="Calibri" panose="020F0502020204030204" pitchFamily="34" charset="0"/>
                        </a:rPr>
                        <a:t>MN Parental Leave</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9DBC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1873365"/>
                  </a:ext>
                </a:extLst>
              </a:tr>
              <a:tr h="57405">
                <a:tc>
                  <a:txBody>
                    <a:bodyPr/>
                    <a:lstStyle/>
                    <a:p>
                      <a:pPr algn="l" fontAlgn="b"/>
                      <a:r>
                        <a:rPr lang="en-US" sz="900" b="0" i="0" u="none" strike="noStrike">
                          <a:solidFill>
                            <a:srgbClr val="000000"/>
                          </a:solidFill>
                          <a:effectLst/>
                          <a:latin typeface="Calibri" panose="020F0502020204030204" pitchFamily="34" charset="0"/>
                        </a:rPr>
                        <a:t>Utilization</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a:noFill/>
                    </a:lnT>
                    <a:lnB>
                      <a:noFill/>
                    </a:lnB>
                    <a:noFill/>
                  </a:tcPr>
                </a:tc>
                <a:tc gridSpan="12">
                  <a:txBody>
                    <a:bodyPr/>
                    <a:lstStyle/>
                    <a:p>
                      <a:pPr algn="ctr" fontAlgn="b"/>
                      <a:r>
                        <a:rPr lang="en-US" sz="900" b="0" i="1" u="none" strike="noStrike">
                          <a:solidFill>
                            <a:srgbClr val="000000"/>
                          </a:solidFill>
                          <a:effectLst/>
                          <a:latin typeface="Calibri" panose="020F0502020204030204" pitchFamily="34" charset="0"/>
                        </a:rPr>
                        <a:t>12 of 12 weeks</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9DBC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2642" marR="2642" marT="2642" marB="0" anchor="ctr">
                    <a:lnL>
                      <a:noFill/>
                    </a:lnL>
                    <a:lnR>
                      <a:noFill/>
                    </a:lnR>
                    <a:lnT>
                      <a:noFill/>
                    </a:lnT>
                    <a:lnB>
                      <a:noFill/>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2642" marR="2642" marT="2642" marB="0" anchor="ctr">
                    <a:lnL>
                      <a:noFill/>
                    </a:lnL>
                    <a:lnR>
                      <a:noFill/>
                    </a:lnR>
                    <a:lnT>
                      <a:noFill/>
                    </a:lnT>
                    <a:lnB>
                      <a:noFill/>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2642" marR="2642" marT="2642" marB="0" anchor="b">
                    <a:lnL>
                      <a:noFill/>
                    </a:lnL>
                    <a:lnR>
                      <a:noFill/>
                    </a:lnR>
                    <a:lnT>
                      <a:noFill/>
                    </a:lnT>
                    <a:lnB>
                      <a:noFill/>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2642" marR="2642" marT="2642" marB="0" anchor="b">
                    <a:lnL>
                      <a:noFill/>
                    </a:lnL>
                    <a:lnR>
                      <a:noFill/>
                    </a:lnR>
                    <a:lnT>
                      <a:noFill/>
                    </a:lnT>
                    <a:lnB>
                      <a:noFill/>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2642" marR="2642" marT="2642"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2642" marR="2642" marT="2642" marB="0" anchor="b">
                    <a:lnL>
                      <a:noFill/>
                    </a:lnL>
                    <a:lnR>
                      <a:noFill/>
                    </a:lnR>
                    <a:lnT>
                      <a:noFill/>
                    </a:lnT>
                    <a:lnB>
                      <a:noFill/>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45795588"/>
                  </a:ext>
                </a:extLst>
              </a:tr>
              <a:tr h="57405">
                <a:tc>
                  <a:txBody>
                    <a:bodyPr/>
                    <a:lstStyle/>
                    <a:p>
                      <a:pPr algn="l" fontAlgn="b"/>
                      <a:r>
                        <a:rPr lang="en-US" sz="900" b="0" i="0" u="none" strike="noStrike">
                          <a:solidFill>
                            <a:srgbClr val="000000"/>
                          </a:solidFill>
                          <a:effectLst/>
                          <a:latin typeface="Calibri" panose="020F0502020204030204" pitchFamily="34" charset="0"/>
                        </a:rPr>
                        <a:t>Weekly Benefit</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12">
                  <a:txBody>
                    <a:bodyPr/>
                    <a:lstStyle/>
                    <a:p>
                      <a:pPr algn="ctr" fontAlgn="b"/>
                      <a:r>
                        <a:rPr lang="en-US" sz="900" b="0" i="0" u="none" strike="noStrike">
                          <a:solidFill>
                            <a:srgbClr val="000000"/>
                          </a:solidFill>
                          <a:effectLst/>
                          <a:latin typeface="Calibri" panose="020F0502020204030204" pitchFamily="34" charset="0"/>
                        </a:rPr>
                        <a:t>Unpaid </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9DBC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9496151"/>
                  </a:ext>
                </a:extLst>
              </a:tr>
              <a:tr h="0">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8175464"/>
                  </a:ext>
                </a:extLst>
              </a:tr>
              <a:tr h="126241">
                <a:tc>
                  <a:txBody>
                    <a:bodyPr/>
                    <a:lstStyle/>
                    <a:p>
                      <a:pPr algn="l" fontAlgn="b"/>
                      <a:r>
                        <a:rPr lang="en-US" sz="1000" b="1" i="0" u="none" strike="noStrike">
                          <a:solidFill>
                            <a:srgbClr val="000000"/>
                          </a:solidFill>
                          <a:effectLst/>
                          <a:latin typeface="Calibri" panose="020F0502020204030204" pitchFamily="34" charset="0"/>
                        </a:rPr>
                        <a:t>Federal Unpaid Leave</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gridSpan="12">
                  <a:txBody>
                    <a:bodyPr/>
                    <a:lstStyle/>
                    <a:p>
                      <a:pPr algn="ctr" fontAlgn="b"/>
                      <a:r>
                        <a:rPr lang="en-US" sz="1000" b="1" i="0" u="none" strike="noStrike">
                          <a:solidFill>
                            <a:schemeClr val="bg1"/>
                          </a:solidFill>
                          <a:effectLst/>
                          <a:latin typeface="Calibri" panose="020F0502020204030204" pitchFamily="34" charset="0"/>
                        </a:rPr>
                        <a:t>FMLA</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B9D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23965294"/>
                  </a:ext>
                </a:extLst>
              </a:tr>
              <a:tr h="63663">
                <a:tc>
                  <a:txBody>
                    <a:bodyPr/>
                    <a:lstStyle/>
                    <a:p>
                      <a:pPr algn="l" fontAlgn="b"/>
                      <a:r>
                        <a:rPr lang="en-US" sz="900" b="0" i="0" u="none" strike="noStrike">
                          <a:solidFill>
                            <a:srgbClr val="000000"/>
                          </a:solidFill>
                          <a:effectLst/>
                          <a:latin typeface="Calibri" panose="020F0502020204030204" pitchFamily="34" charset="0"/>
                        </a:rPr>
                        <a:t>Utilization</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a:noFill/>
                    </a:lnT>
                    <a:lnB>
                      <a:noFill/>
                    </a:lnB>
                    <a:noFill/>
                  </a:tcPr>
                </a:tc>
                <a:tc gridSpan="12">
                  <a:txBody>
                    <a:bodyPr/>
                    <a:lstStyle/>
                    <a:p>
                      <a:pPr algn="ctr" fontAlgn="b"/>
                      <a:r>
                        <a:rPr lang="en-US" sz="900" b="0" i="1" u="none" strike="noStrike">
                          <a:solidFill>
                            <a:schemeClr val="bg1"/>
                          </a:solidFill>
                          <a:effectLst/>
                          <a:latin typeface="Calibri" panose="020F0502020204030204" pitchFamily="34" charset="0"/>
                        </a:rPr>
                        <a:t>12 of 12 weeks</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6B9D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2642" marR="2642" marT="2642"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2642" marR="2642" marT="2642" marB="0" anchor="ctr">
                    <a:lnL>
                      <a:noFill/>
                    </a:lnL>
                    <a:lnR>
                      <a:noFill/>
                    </a:lnR>
                    <a:lnT>
                      <a:noFill/>
                    </a:lnT>
                    <a:lnB>
                      <a:noFill/>
                    </a:lnB>
                    <a:no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2642" marR="2642" marT="2642" marB="0" anchor="ctr">
                    <a:lnL>
                      <a:noFill/>
                    </a:lnL>
                    <a:lnR>
                      <a:noFill/>
                    </a:lnR>
                    <a:lnT>
                      <a:noFill/>
                    </a:lnT>
                    <a:lnB>
                      <a:noFill/>
                    </a:lnB>
                    <a:no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2642" marR="2642" marT="2642" marB="0" anchor="b">
                    <a:lnL>
                      <a:noFill/>
                    </a:lnL>
                    <a:lnR>
                      <a:noFill/>
                    </a:lnR>
                    <a:lnT>
                      <a:noFill/>
                    </a:lnT>
                    <a:lnB>
                      <a:noFill/>
                    </a:lnB>
                    <a:no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2642" marR="2642" marT="2642" marB="0" anchor="b">
                    <a:lnL>
                      <a:noFill/>
                    </a:lnL>
                    <a:lnR>
                      <a:noFill/>
                    </a:lnR>
                    <a:lnT>
                      <a:noFill/>
                    </a:lnT>
                    <a:lnB>
                      <a:noFill/>
                    </a:lnB>
                    <a:no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2642" marR="2642" marT="2642"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2642" marR="2642" marT="2642" marB="0" anchor="b">
                    <a:lnL>
                      <a:noFill/>
                    </a:lnL>
                    <a:lnR>
                      <a:noFill/>
                    </a:lnR>
                    <a:lnT>
                      <a:noFill/>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09246094"/>
                  </a:ext>
                </a:extLst>
              </a:tr>
              <a:tr h="63663">
                <a:tc>
                  <a:txBody>
                    <a:bodyPr/>
                    <a:lstStyle/>
                    <a:p>
                      <a:pPr algn="l" fontAlgn="b"/>
                      <a:r>
                        <a:rPr lang="en-US" sz="900" b="0" i="0" u="none" strike="noStrike">
                          <a:solidFill>
                            <a:srgbClr val="000000"/>
                          </a:solidFill>
                          <a:effectLst/>
                          <a:latin typeface="Calibri" panose="020F0502020204030204" pitchFamily="34" charset="0"/>
                        </a:rPr>
                        <a:t>Weekly Benefit</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12">
                  <a:txBody>
                    <a:bodyPr/>
                    <a:lstStyle/>
                    <a:p>
                      <a:pPr algn="ctr" fontAlgn="b"/>
                      <a:r>
                        <a:rPr lang="en-US" sz="900" b="0" i="0" u="none" strike="noStrike">
                          <a:solidFill>
                            <a:schemeClr val="bg1"/>
                          </a:solidFill>
                          <a:effectLst/>
                          <a:latin typeface="Calibri" panose="020F0502020204030204" pitchFamily="34" charset="0"/>
                        </a:rPr>
                        <a:t>Unpaid</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6B9D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2642" marR="2642" marT="264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2642" marR="2642" marT="2642"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2642" marR="2642" marT="2642"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2323773"/>
                  </a:ext>
                </a:extLst>
              </a:tr>
              <a:tr h="0">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4550302"/>
                  </a:ext>
                </a:extLst>
              </a:tr>
              <a:tr h="63663">
                <a:tc>
                  <a:txBody>
                    <a:bodyPr/>
                    <a:lstStyle/>
                    <a:p>
                      <a:pPr algn="l" fontAlgn="b"/>
                      <a:r>
                        <a:rPr lang="en-US" sz="1000" b="1" i="0" u="none" strike="noStrike">
                          <a:solidFill>
                            <a:srgbClr val="000000"/>
                          </a:solidFill>
                          <a:effectLst/>
                          <a:latin typeface="Calibri" panose="020F0502020204030204" pitchFamily="34" charset="0"/>
                        </a:rPr>
                        <a:t>Company Leave</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gridSpan="8">
                  <a:txBody>
                    <a:bodyPr/>
                    <a:lstStyle/>
                    <a:p>
                      <a:pPr algn="ctr" fontAlgn="b"/>
                      <a:r>
                        <a:rPr lang="en-US" sz="1000" b="1" i="0" u="none" strike="noStrike">
                          <a:solidFill>
                            <a:srgbClr val="000000"/>
                          </a:solidFill>
                          <a:effectLst/>
                          <a:latin typeface="Calibri" panose="020F0502020204030204" pitchFamily="34" charset="0"/>
                        </a:rPr>
                        <a:t>Short Term Disability</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0EA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35425524"/>
                  </a:ext>
                </a:extLst>
              </a:tr>
              <a:tr h="0">
                <a:tc>
                  <a:txBody>
                    <a:bodyPr/>
                    <a:lstStyle/>
                    <a:p>
                      <a:pPr algn="l" fontAlgn="b"/>
                      <a:r>
                        <a:rPr lang="en-US" sz="900" b="0" i="0" u="none" strike="noStrike">
                          <a:solidFill>
                            <a:srgbClr val="000000"/>
                          </a:solidFill>
                          <a:effectLst/>
                          <a:latin typeface="Calibri" panose="020F0502020204030204" pitchFamily="34" charset="0"/>
                        </a:rPr>
                        <a:t>Utilization</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a:noFill/>
                    </a:lnT>
                    <a:lnB>
                      <a:noFill/>
                    </a:lnB>
                    <a:noFill/>
                  </a:tcPr>
                </a:tc>
                <a:tc gridSpan="8">
                  <a:txBody>
                    <a:bodyPr/>
                    <a:lstStyle/>
                    <a:p>
                      <a:pPr algn="ctr" fontAlgn="b"/>
                      <a:r>
                        <a:rPr lang="en-US" sz="900" b="0" i="1" u="none" strike="noStrike">
                          <a:solidFill>
                            <a:srgbClr val="000000"/>
                          </a:solidFill>
                          <a:effectLst/>
                          <a:latin typeface="Calibri" panose="020F0502020204030204" pitchFamily="34" charset="0"/>
                        </a:rPr>
                        <a:t>8 of 12 weeks</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0EA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2642" marR="2642" marT="2642" marB="0" anchor="ctr">
                    <a:lnL>
                      <a:noFill/>
                    </a:lnL>
                    <a:lnR>
                      <a:noFill/>
                    </a:lnR>
                    <a:lnT>
                      <a:noFill/>
                    </a:lnT>
                    <a:lnB>
                      <a:noFill/>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2642" marR="2642" marT="2642" marB="0" anchor="ctr">
                    <a:lnL>
                      <a:noFill/>
                    </a:lnL>
                    <a:lnR>
                      <a:noFill/>
                    </a:lnR>
                    <a:lnT>
                      <a:noFill/>
                    </a:lnT>
                    <a:lnB>
                      <a:noFill/>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2642" marR="2642" marT="2642" marB="0" anchor="ctr">
                    <a:lnL>
                      <a:noFill/>
                    </a:lnL>
                    <a:lnR>
                      <a:noFill/>
                    </a:lnR>
                    <a:lnT>
                      <a:noFill/>
                    </a:lnT>
                    <a:lnB>
                      <a:noFill/>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2642" marR="2642" marT="2642" marB="0" anchor="ctr">
                    <a:lnL>
                      <a:noFill/>
                    </a:lnL>
                    <a:lnR>
                      <a:noFill/>
                    </a:lnR>
                    <a:lnT>
                      <a:noFill/>
                    </a:lnT>
                    <a:lnB>
                      <a:noFill/>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2642" marR="2642" marT="2642" marB="0" anchor="ctr">
                    <a:lnL>
                      <a:noFill/>
                    </a:lnL>
                    <a:lnR>
                      <a:noFill/>
                    </a:lnR>
                    <a:lnT>
                      <a:noFill/>
                    </a:lnT>
                    <a:lnB>
                      <a:noFill/>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2642" marR="2642" marT="2642" marB="0" anchor="ctr">
                    <a:lnL>
                      <a:noFill/>
                    </a:lnL>
                    <a:lnR>
                      <a:noFill/>
                    </a:lnR>
                    <a:lnT>
                      <a:noFill/>
                    </a:lnT>
                    <a:lnB>
                      <a:noFill/>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2642" marR="2642" marT="2642" marB="0" anchor="b">
                    <a:lnL>
                      <a:noFill/>
                    </a:lnL>
                    <a:lnR>
                      <a:noFill/>
                    </a:lnR>
                    <a:lnT>
                      <a:noFill/>
                    </a:lnT>
                    <a:lnB>
                      <a:noFill/>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2642" marR="2642" marT="2642" marB="0" anchor="b">
                    <a:lnL>
                      <a:noFill/>
                    </a:lnL>
                    <a:lnR>
                      <a:noFill/>
                    </a:lnR>
                    <a:lnT>
                      <a:noFill/>
                    </a:lnT>
                    <a:lnB>
                      <a:noFill/>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2642" marR="2642" marT="2642"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2642" marR="2642" marT="2642" marB="0" anchor="b">
                    <a:lnL>
                      <a:noFill/>
                    </a:lnL>
                    <a:lnR>
                      <a:noFill/>
                    </a:lnR>
                    <a:lnT>
                      <a:noFill/>
                    </a:lnT>
                    <a:lnB>
                      <a:noFill/>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05014234"/>
                  </a:ext>
                </a:extLst>
              </a:tr>
              <a:tr h="57405">
                <a:tc>
                  <a:txBody>
                    <a:bodyPr/>
                    <a:lstStyle/>
                    <a:p>
                      <a:pPr algn="l" fontAlgn="b"/>
                      <a:r>
                        <a:rPr lang="en-US" sz="900" b="0" i="0" u="none" strike="noStrike">
                          <a:solidFill>
                            <a:srgbClr val="000000"/>
                          </a:solidFill>
                          <a:effectLst/>
                          <a:latin typeface="Calibri" panose="020F0502020204030204" pitchFamily="34" charset="0"/>
                        </a:rPr>
                        <a:t>Weekly Benefit</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$0 (WP)</a:t>
                      </a:r>
                    </a:p>
                  </a:txBody>
                  <a:tcPr marL="2642" marR="2642" marT="2642" marB="0" anchor="b">
                    <a:lnL w="6350"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0EAFF"/>
                    </a:solidFill>
                  </a:tcPr>
                </a:tc>
                <a:tc gridSpan="7">
                  <a:txBody>
                    <a:bodyPr/>
                    <a:lstStyle/>
                    <a:p>
                      <a:pPr algn="ctr" fontAlgn="b"/>
                      <a:r>
                        <a:rPr lang="en-US" sz="900" b="0" i="0" u="none" strike="noStrike">
                          <a:solidFill>
                            <a:srgbClr val="000000"/>
                          </a:solidFill>
                          <a:effectLst/>
                          <a:latin typeface="Calibri" panose="020F0502020204030204" pitchFamily="34" charset="0"/>
                        </a:rPr>
                        <a:t>$233 </a:t>
                      </a:r>
                    </a:p>
                  </a:txBody>
                  <a:tcPr marL="2642" marR="2642" marT="2642" marB="0" anchor="ctr">
                    <a:lnL w="9525"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0EA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2356136"/>
                  </a:ext>
                </a:extLst>
              </a:tr>
              <a:tr h="63663">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a:noFill/>
                    </a:lnT>
                    <a:lnB>
                      <a:noFill/>
                    </a:lnB>
                    <a:noFill/>
                  </a:tcPr>
                </a:tc>
                <a:tc gridSpan="20">
                  <a:txBody>
                    <a:bodyPr/>
                    <a:lstStyle/>
                    <a:p>
                      <a:pPr algn="ctr" fontAlgn="b"/>
                      <a:r>
                        <a:rPr lang="en-US" sz="1000" b="1" i="0" u="none" strike="noStrike">
                          <a:solidFill>
                            <a:srgbClr val="000000"/>
                          </a:solidFill>
                          <a:effectLst/>
                          <a:latin typeface="Calibri" panose="020F0502020204030204" pitchFamily="34" charset="0"/>
                        </a:rPr>
                        <a:t>PTO Top</a:t>
                      </a:r>
                      <a:r>
                        <a:rPr lang="en-US" sz="1000" b="1" i="0" u="none" strike="noStrike">
                          <a:solidFill>
                            <a:srgbClr val="000000"/>
                          </a:solidFill>
                          <a:effectLst/>
                          <a:highlight>
                            <a:srgbClr val="FFFF00"/>
                          </a:highlight>
                          <a:latin typeface="Calibri" panose="020F0502020204030204" pitchFamily="34" charset="0"/>
                        </a:rPr>
                        <a:t>-</a:t>
                      </a:r>
                      <a:r>
                        <a:rPr lang="en-US" sz="1000" b="1" i="0" u="none" strike="noStrike">
                          <a:solidFill>
                            <a:srgbClr val="000000"/>
                          </a:solidFill>
                          <a:effectLst/>
                          <a:latin typeface="Calibri" panose="020F0502020204030204" pitchFamily="34" charset="0"/>
                        </a:rPr>
                        <a:t>Up (optional)</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1487672"/>
                  </a:ext>
                </a:extLst>
              </a:tr>
              <a:tr h="57405">
                <a:tc>
                  <a:txBody>
                    <a:bodyPr/>
                    <a:lstStyle/>
                    <a:p>
                      <a:pPr algn="l" fontAlgn="b"/>
                      <a:r>
                        <a:rPr lang="en-US" sz="900" b="0" i="0" u="none" strike="noStrike">
                          <a:solidFill>
                            <a:srgbClr val="000000"/>
                          </a:solidFill>
                          <a:effectLst/>
                          <a:latin typeface="Calibri" panose="020F0502020204030204" pitchFamily="34" charset="0"/>
                        </a:rPr>
                        <a:t>Utilization</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a:noFill/>
                    </a:lnT>
                    <a:lnB>
                      <a:noFill/>
                    </a:lnB>
                    <a:noFill/>
                  </a:tcPr>
                </a:tc>
                <a:tc gridSpan="20">
                  <a:txBody>
                    <a:bodyPr/>
                    <a:lstStyle/>
                    <a:p>
                      <a:pPr algn="ctr" fontAlgn="b"/>
                      <a:r>
                        <a:rPr lang="en-US" sz="900" b="0" i="1" u="none" strike="noStrike">
                          <a:solidFill>
                            <a:srgbClr val="000000"/>
                          </a:solidFill>
                          <a:effectLst/>
                          <a:latin typeface="Calibri" panose="020F0502020204030204" pitchFamily="34" charset="0"/>
                        </a:rPr>
                        <a:t>Employee may use any time available</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2756460"/>
                  </a:ext>
                </a:extLst>
              </a:tr>
              <a:tr h="57405">
                <a:tc>
                  <a:txBody>
                    <a:bodyPr/>
                    <a:lstStyle/>
                    <a:p>
                      <a:pPr algn="l" fontAlgn="b"/>
                      <a:r>
                        <a:rPr lang="en-US" sz="900" b="0" i="0" u="none" strike="noStrike">
                          <a:solidFill>
                            <a:srgbClr val="000000"/>
                          </a:solidFill>
                          <a:effectLst/>
                          <a:latin typeface="Calibri" panose="020F0502020204030204" pitchFamily="34" charset="0"/>
                        </a:rPr>
                        <a:t>Weekly Benefit</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642" marR="2642" marT="26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8">
                  <a:txBody>
                    <a:bodyPr/>
                    <a:lstStyle/>
                    <a:p>
                      <a:pPr algn="ctr" fontAlgn="b"/>
                      <a:r>
                        <a:rPr lang="en-US" sz="900" b="0" i="0" u="none" strike="noStrike">
                          <a:solidFill>
                            <a:srgbClr val="000000"/>
                          </a:solidFill>
                          <a:effectLst/>
                          <a:latin typeface="Calibri" panose="020F0502020204030204" pitchFamily="34" charset="0"/>
                        </a:rPr>
                        <a:t>$846</a:t>
                      </a:r>
                    </a:p>
                  </a:txBody>
                  <a:tcPr marL="2642" marR="2642" marT="264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900" b="0" i="0" u="none" strike="noStrike">
                          <a:solidFill>
                            <a:srgbClr val="000000"/>
                          </a:solidFill>
                          <a:effectLst/>
                          <a:latin typeface="Calibri" panose="020F0502020204030204" pitchFamily="34" charset="0"/>
                        </a:rPr>
                        <a:t>$1,080 </a:t>
                      </a:r>
                    </a:p>
                  </a:txBody>
                  <a:tcPr marL="2642" marR="2642" marT="264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0935493"/>
                  </a:ext>
                </a:extLst>
              </a:tr>
              <a:tr h="0">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2642" marR="2642" marT="26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9728224"/>
                  </a:ext>
                </a:extLst>
              </a:tr>
              <a:tr h="126241">
                <a:tc>
                  <a:txBody>
                    <a:bodyPr/>
                    <a:lstStyle/>
                    <a:p>
                      <a:pPr algn="l" fontAlgn="b"/>
                      <a:r>
                        <a:rPr lang="en-US" sz="1000" b="1" i="0" u="none" strike="noStrike">
                          <a:solidFill>
                            <a:srgbClr val="000000"/>
                          </a:solidFill>
                          <a:effectLst/>
                          <a:latin typeface="Calibri" panose="020F0502020204030204" pitchFamily="34" charset="0"/>
                        </a:rPr>
                        <a:t>Comments</a:t>
                      </a:r>
                    </a:p>
                  </a:txBody>
                  <a:tcPr marL="2642" marR="2642" marT="2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2">
                  <a:txBody>
                    <a:bodyPr/>
                    <a:lstStyle/>
                    <a:p>
                      <a:pPr lvl="0" algn="l" fontAlgn="b"/>
                      <a:r>
                        <a:rPr lang="en-US" sz="1000" b="0" i="0" u="none" strike="noStrike">
                          <a:solidFill>
                            <a:srgbClr val="000000"/>
                          </a:solidFill>
                          <a:effectLst/>
                          <a:latin typeface="Calibri" panose="020F0502020204030204" pitchFamily="34" charset="0"/>
                        </a:rPr>
                        <a:t> MN PL is exhausted for the year as 20 combined weeks are used. </a:t>
                      </a:r>
                    </a:p>
                  </a:txBody>
                  <a:tcPr marL="2642" marR="2642" marT="2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7394517"/>
                  </a:ext>
                </a:extLst>
              </a:tr>
            </a:tbl>
          </a:graphicData>
        </a:graphic>
      </p:graphicFrame>
      <p:sp>
        <p:nvSpPr>
          <p:cNvPr id="11" name="TextBox 10">
            <a:extLst>
              <a:ext uri="{FF2B5EF4-FFF2-40B4-BE49-F238E27FC236}">
                <a16:creationId xmlns:a16="http://schemas.microsoft.com/office/drawing/2014/main" id="{1CEB12DD-480D-C808-893D-0998DF7E998F}"/>
              </a:ext>
            </a:extLst>
          </p:cNvPr>
          <p:cNvSpPr txBox="1"/>
          <p:nvPr/>
        </p:nvSpPr>
        <p:spPr>
          <a:xfrm>
            <a:off x="548640" y="6193871"/>
            <a:ext cx="4312023" cy="215444"/>
          </a:xfrm>
          <a:prstGeom prst="rect">
            <a:avLst/>
          </a:prstGeom>
          <a:noFill/>
        </p:spPr>
        <p:txBody>
          <a:bodyPr wrap="square" rtlCol="0">
            <a:spAutoFit/>
          </a:bodyPr>
          <a:lstStyle/>
          <a:p>
            <a:r>
              <a:rPr lang="en-US" sz="800"/>
              <a:t>*Calculation uses 2025 MN SAWW of $1,372 to illustrate example</a:t>
            </a:r>
          </a:p>
        </p:txBody>
      </p:sp>
      <p:pic>
        <p:nvPicPr>
          <p:cNvPr id="3" name="Picture 2" descr="Log in - DBL Insurance">
            <a:extLst>
              <a:ext uri="{FF2B5EF4-FFF2-40B4-BE49-F238E27FC236}">
                <a16:creationId xmlns:a16="http://schemas.microsoft.com/office/drawing/2014/main" id="{2E31FE87-F369-F9B5-FC2A-121CAF672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69" y="6414531"/>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background with white text&#10;&#10;AI-generated content may be incorrect.">
            <a:extLst>
              <a:ext uri="{FF2B5EF4-FFF2-40B4-BE49-F238E27FC236}">
                <a16:creationId xmlns:a16="http://schemas.microsoft.com/office/drawing/2014/main" id="{4DC5BEE6-F3EC-7E34-6445-266F44AA00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180369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E651D-F071-EA2C-7B6D-96AF4BF42FF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765E8F1-D421-9D6B-D453-5A0DA3FA2083}"/>
              </a:ext>
            </a:extLst>
          </p:cNvPr>
          <p:cNvSpPr>
            <a:spLocks noGrp="1"/>
          </p:cNvSpPr>
          <p:nvPr>
            <p:ph type="title"/>
          </p:nvPr>
        </p:nvSpPr>
        <p:spPr/>
        <p:txBody>
          <a:bodyPr/>
          <a:lstStyle/>
          <a:p>
            <a:r>
              <a:rPr lang="en-US"/>
              <a:t>Options for Administration</a:t>
            </a:r>
          </a:p>
        </p:txBody>
      </p:sp>
    </p:spTree>
    <p:extLst>
      <p:ext uri="{BB962C8B-B14F-4D97-AF65-F5344CB8AC3E}">
        <p14:creationId xmlns:p14="http://schemas.microsoft.com/office/powerpoint/2010/main" val="3722045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E89E7D-59F4-4479-9AEC-753A61D81B1D}"/>
              </a:ext>
            </a:extLst>
          </p:cNvPr>
          <p:cNvSpPr>
            <a:spLocks noGrp="1"/>
          </p:cNvSpPr>
          <p:nvPr>
            <p:ph type="title"/>
          </p:nvPr>
        </p:nvSpPr>
        <p:spPr/>
        <p:txBody>
          <a:bodyPr/>
          <a:lstStyle/>
          <a:p>
            <a:r>
              <a:rPr lang="en-US"/>
              <a:t>Plan Options </a:t>
            </a:r>
          </a:p>
        </p:txBody>
      </p:sp>
      <p:sp>
        <p:nvSpPr>
          <p:cNvPr id="9" name="Text Placeholder 8">
            <a:extLst>
              <a:ext uri="{FF2B5EF4-FFF2-40B4-BE49-F238E27FC236}">
                <a16:creationId xmlns:a16="http://schemas.microsoft.com/office/drawing/2014/main" id="{47B55146-0282-030D-7075-DF3A4675F24C}"/>
              </a:ext>
            </a:extLst>
          </p:cNvPr>
          <p:cNvSpPr>
            <a:spLocks noGrp="1"/>
          </p:cNvSpPr>
          <p:nvPr>
            <p:ph type="body" sz="quarter" idx="11"/>
          </p:nvPr>
        </p:nvSpPr>
        <p:spPr>
          <a:xfrm>
            <a:off x="557519" y="1301159"/>
            <a:ext cx="8631305" cy="548640"/>
          </a:xfrm>
        </p:spPr>
        <p:txBody>
          <a:bodyPr/>
          <a:lstStyle/>
          <a:p>
            <a:r>
              <a:rPr lang="en-US"/>
              <a:t>Employers may participate in the default State Plan or elect to apply for a private plan that is at least as generous as the state plan. </a:t>
            </a:r>
          </a:p>
        </p:txBody>
      </p:sp>
      <p:sp>
        <p:nvSpPr>
          <p:cNvPr id="2" name="TextBox 1">
            <a:extLst>
              <a:ext uri="{FF2B5EF4-FFF2-40B4-BE49-F238E27FC236}">
                <a16:creationId xmlns:a16="http://schemas.microsoft.com/office/drawing/2014/main" id="{BAD8CEC3-883F-C0F1-0239-566D5DB405CA}"/>
              </a:ext>
            </a:extLst>
          </p:cNvPr>
          <p:cNvSpPr txBox="1"/>
          <p:nvPr/>
        </p:nvSpPr>
        <p:spPr>
          <a:xfrm>
            <a:off x="4869049" y="6489268"/>
            <a:ext cx="2104008" cy="200055"/>
          </a:xfrm>
          <a:prstGeom prst="rect">
            <a:avLst/>
          </a:prstGeom>
          <a:noFill/>
        </p:spPr>
        <p:txBody>
          <a:bodyPr wrap="square" rtlCol="0">
            <a:spAutoFit/>
          </a:bodyPr>
          <a:lstStyle/>
          <a:p>
            <a:pPr algn="r"/>
            <a:r>
              <a:rPr lang="en-US" sz="700" dirty="0">
                <a:solidFill>
                  <a:schemeClr val="bg1">
                    <a:lumMod val="50000"/>
                  </a:schemeClr>
                </a:solidFill>
              </a:rPr>
              <a:t>SUBJECT TO CHANGE</a:t>
            </a:r>
          </a:p>
        </p:txBody>
      </p:sp>
      <p:graphicFrame>
        <p:nvGraphicFramePr>
          <p:cNvPr id="4" name="Diagram 3">
            <a:extLst>
              <a:ext uri="{FF2B5EF4-FFF2-40B4-BE49-F238E27FC236}">
                <a16:creationId xmlns:a16="http://schemas.microsoft.com/office/drawing/2014/main" id="{AA05D88C-D08F-18D0-E41F-EA11B36F0701}"/>
              </a:ext>
            </a:extLst>
          </p:cNvPr>
          <p:cNvGraphicFramePr/>
          <p:nvPr/>
        </p:nvGraphicFramePr>
        <p:xfrm>
          <a:off x="549275" y="1946788"/>
          <a:ext cx="8639549" cy="4356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Rounded Corners 13">
            <a:extLst>
              <a:ext uri="{FF2B5EF4-FFF2-40B4-BE49-F238E27FC236}">
                <a16:creationId xmlns:a16="http://schemas.microsoft.com/office/drawing/2014/main" id="{581F1B36-C3DF-AB0C-659C-BCA0458E0287}"/>
              </a:ext>
            </a:extLst>
          </p:cNvPr>
          <p:cNvSpPr/>
          <p:nvPr/>
        </p:nvSpPr>
        <p:spPr>
          <a:xfrm>
            <a:off x="9527732" y="4507775"/>
            <a:ext cx="2208769" cy="1561373"/>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The MN Paid Leave Division is currently developing the process and requirements for employers to apply for an equivalent Private Plan; the application window is expected to open mid-year 2025.</a:t>
            </a:r>
          </a:p>
        </p:txBody>
      </p:sp>
      <p:sp>
        <p:nvSpPr>
          <p:cNvPr id="16" name="Rectangle: Rounded Corners 15">
            <a:extLst>
              <a:ext uri="{FF2B5EF4-FFF2-40B4-BE49-F238E27FC236}">
                <a16:creationId xmlns:a16="http://schemas.microsoft.com/office/drawing/2014/main" id="{5359F1A0-4E0E-9686-1439-2F66476E8F4C}"/>
              </a:ext>
            </a:extLst>
          </p:cNvPr>
          <p:cNvSpPr/>
          <p:nvPr/>
        </p:nvSpPr>
        <p:spPr>
          <a:xfrm>
            <a:off x="9527731" y="1746002"/>
            <a:ext cx="2208769" cy="1027696"/>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Medical and Family Leave may be administered separately or together (e.g., medical in a private plan, family in the state plan).</a:t>
            </a:r>
          </a:p>
        </p:txBody>
      </p:sp>
      <p:sp>
        <p:nvSpPr>
          <p:cNvPr id="5" name="Rectangle: Rounded Corners 4">
            <a:extLst>
              <a:ext uri="{FF2B5EF4-FFF2-40B4-BE49-F238E27FC236}">
                <a16:creationId xmlns:a16="http://schemas.microsoft.com/office/drawing/2014/main" id="{B40D46A4-C208-A5EC-BE5B-0067C6F7F31F}"/>
              </a:ext>
            </a:extLst>
          </p:cNvPr>
          <p:cNvSpPr/>
          <p:nvPr/>
        </p:nvSpPr>
        <p:spPr>
          <a:xfrm>
            <a:off x="9527732" y="2865581"/>
            <a:ext cx="2208769" cy="1561373"/>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In a private plan, contributions will not be paid to the state but can still be collected to support the cost of the plan. Reporting and notice requirements exist, however there are no annual renewal requirements.</a:t>
            </a:r>
          </a:p>
        </p:txBody>
      </p:sp>
      <p:pic>
        <p:nvPicPr>
          <p:cNvPr id="3" name="Picture 2" descr="Log in - DBL Insurance">
            <a:extLst>
              <a:ext uri="{FF2B5EF4-FFF2-40B4-BE49-F238E27FC236}">
                <a16:creationId xmlns:a16="http://schemas.microsoft.com/office/drawing/2014/main" id="{6F945AB0-8D48-F879-2F73-130EC4CA7B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81" y="6414531"/>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ack background with white text&#10;&#10;AI-generated content may be incorrect.">
            <a:extLst>
              <a:ext uri="{FF2B5EF4-FFF2-40B4-BE49-F238E27FC236}">
                <a16:creationId xmlns:a16="http://schemas.microsoft.com/office/drawing/2014/main" id="{78A2999D-F268-E1C1-C1B5-C81904491EB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2268244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2A16D0-5471-CB7A-6B5C-09F81281CD12}"/>
              </a:ext>
            </a:extLst>
          </p:cNvPr>
          <p:cNvSpPr>
            <a:spLocks noGrp="1"/>
          </p:cNvSpPr>
          <p:nvPr>
            <p:ph type="body" sz="quarter" idx="12"/>
          </p:nvPr>
        </p:nvSpPr>
        <p:spPr/>
        <p:txBody>
          <a:bodyPr>
            <a:normAutofit/>
          </a:bodyPr>
          <a:lstStyle/>
          <a:p>
            <a:r>
              <a:rPr lang="en-US" sz="2000">
                <a:solidFill>
                  <a:srgbClr val="54C0AA"/>
                </a:solidFill>
              </a:rPr>
              <a:t>Some potential advantages when choosing a fully insured private plan</a:t>
            </a:r>
          </a:p>
        </p:txBody>
      </p:sp>
      <p:sp>
        <p:nvSpPr>
          <p:cNvPr id="3" name="Title 2">
            <a:extLst>
              <a:ext uri="{FF2B5EF4-FFF2-40B4-BE49-F238E27FC236}">
                <a16:creationId xmlns:a16="http://schemas.microsoft.com/office/drawing/2014/main" id="{3FE37F69-64A5-780F-3187-6117853EA771}"/>
              </a:ext>
            </a:extLst>
          </p:cNvPr>
          <p:cNvSpPr>
            <a:spLocks noGrp="1"/>
          </p:cNvSpPr>
          <p:nvPr>
            <p:ph type="title"/>
          </p:nvPr>
        </p:nvSpPr>
        <p:spPr/>
        <p:txBody>
          <a:bodyPr/>
          <a:lstStyle/>
          <a:p>
            <a:r>
              <a:rPr lang="en-US"/>
              <a:t>Why a Private Plan</a:t>
            </a:r>
          </a:p>
        </p:txBody>
      </p:sp>
      <p:sp>
        <p:nvSpPr>
          <p:cNvPr id="4" name="Text Placeholder 3">
            <a:extLst>
              <a:ext uri="{FF2B5EF4-FFF2-40B4-BE49-F238E27FC236}">
                <a16:creationId xmlns:a16="http://schemas.microsoft.com/office/drawing/2014/main" id="{3CB80F31-53E5-4E06-CD30-562405985396}"/>
              </a:ext>
            </a:extLst>
          </p:cNvPr>
          <p:cNvSpPr>
            <a:spLocks noGrp="1"/>
          </p:cNvSpPr>
          <p:nvPr>
            <p:ph type="body" sz="quarter" idx="11"/>
          </p:nvPr>
        </p:nvSpPr>
        <p:spPr>
          <a:xfrm>
            <a:off x="548640" y="2057399"/>
            <a:ext cx="10972800" cy="3655337"/>
          </a:xfrm>
        </p:spPr>
        <p:txBody>
          <a:bodyPr/>
          <a:lstStyle/>
          <a:p>
            <a:r>
              <a:rPr lang="en-US" dirty="0"/>
              <a:t>Working with an educated broker on a consultative level is an advantage for employers</a:t>
            </a:r>
          </a:p>
          <a:p>
            <a:r>
              <a:rPr lang="en-US" dirty="0"/>
              <a:t>Experience with managing state-mandated PFML benefits</a:t>
            </a:r>
          </a:p>
          <a:p>
            <a:r>
              <a:rPr lang="en-US" dirty="0"/>
              <a:t>Flexible claim filing options</a:t>
            </a:r>
          </a:p>
          <a:p>
            <a:r>
              <a:rPr lang="en-US" dirty="0"/>
              <a:t>Potentially lower costs compared to state plan rates</a:t>
            </a:r>
          </a:p>
          <a:p>
            <a:r>
              <a:rPr lang="en-US" dirty="0"/>
              <a:t>Faster claim turn around times</a:t>
            </a:r>
          </a:p>
          <a:p>
            <a:r>
              <a:rPr lang="en-US" dirty="0"/>
              <a:t>Employer has access to claim status and reports</a:t>
            </a:r>
          </a:p>
          <a:p>
            <a:r>
              <a:rPr lang="en-US" dirty="0"/>
              <a:t>PFML is commissionable </a:t>
            </a:r>
          </a:p>
        </p:txBody>
      </p:sp>
      <p:pic>
        <p:nvPicPr>
          <p:cNvPr id="5" name="Picture 2" descr="Log in - DBL Insurance">
            <a:extLst>
              <a:ext uri="{FF2B5EF4-FFF2-40B4-BE49-F238E27FC236}">
                <a16:creationId xmlns:a16="http://schemas.microsoft.com/office/drawing/2014/main" id="{609BC300-4498-09C1-1EE2-3E1869415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50" y="6325589"/>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background with white text&#10;&#10;AI-generated content may be incorrect.">
            <a:extLst>
              <a:ext uri="{FF2B5EF4-FFF2-40B4-BE49-F238E27FC236}">
                <a16:creationId xmlns:a16="http://schemas.microsoft.com/office/drawing/2014/main" id="{CC552C17-B1D9-D03B-2F42-344411AD68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2896022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59272A-C75A-C5B9-87B3-36A90D5F9E8D}"/>
              </a:ext>
            </a:extLst>
          </p:cNvPr>
          <p:cNvSpPr>
            <a:spLocks noGrp="1"/>
          </p:cNvSpPr>
          <p:nvPr>
            <p:ph type="body" sz="quarter" idx="12"/>
          </p:nvPr>
        </p:nvSpPr>
        <p:spPr>
          <a:xfrm>
            <a:off x="548640" y="1607532"/>
            <a:ext cx="10972799" cy="4619531"/>
          </a:xfrm>
        </p:spPr>
        <p:txBody>
          <a:bodyPr>
            <a:normAutofit fontScale="85000" lnSpcReduction="20000"/>
          </a:bodyPr>
          <a:lstStyle/>
          <a:p>
            <a:r>
              <a:rPr lang="en-US" b="1" dirty="0">
                <a:solidFill>
                  <a:srgbClr val="54C0AA"/>
                </a:solidFill>
              </a:rPr>
              <a:t>MN PFML </a:t>
            </a:r>
            <a:r>
              <a:rPr lang="en-US" b="1" u="sng" dirty="0">
                <a:solidFill>
                  <a:srgbClr val="54C0AA"/>
                </a:solidFill>
              </a:rPr>
              <a:t>packaged</a:t>
            </a:r>
            <a:r>
              <a:rPr lang="en-US" b="1" dirty="0">
                <a:solidFill>
                  <a:srgbClr val="54C0AA"/>
                </a:solidFill>
              </a:rPr>
              <a:t> with other ancillary benefits.</a:t>
            </a:r>
          </a:p>
          <a:p>
            <a:pPr lvl="1" indent="0">
              <a:buNone/>
            </a:pPr>
            <a:r>
              <a:rPr lang="en-US" sz="1900" b="1" dirty="0"/>
              <a:t>Advantages – </a:t>
            </a:r>
          </a:p>
          <a:p>
            <a:pPr marL="742950" lvl="1" indent="-285750"/>
            <a:r>
              <a:rPr lang="en-US" dirty="0"/>
              <a:t>Administration of PFML with disability can feel seamless</a:t>
            </a:r>
          </a:p>
          <a:p>
            <a:pPr marL="742950" lvl="1" indent="-285750"/>
            <a:r>
              <a:rPr lang="en-US" dirty="0"/>
              <a:t>Employer works with one carrier for a disability/leave</a:t>
            </a:r>
          </a:p>
          <a:p>
            <a:pPr lvl="1" indent="0">
              <a:buNone/>
            </a:pPr>
            <a:r>
              <a:rPr lang="en-US" sz="1900" b="1" dirty="0"/>
              <a:t>Disadvantages – </a:t>
            </a:r>
          </a:p>
          <a:p>
            <a:pPr marL="742950" lvl="1" indent="-285750"/>
            <a:r>
              <a:rPr lang="en-US" dirty="0"/>
              <a:t>PFML becomes an anchor to ancillary coverages</a:t>
            </a:r>
          </a:p>
          <a:p>
            <a:pPr marL="742950" lvl="1" indent="-285750"/>
            <a:r>
              <a:rPr lang="en-US" dirty="0"/>
              <a:t>Local group carrier reps are learning MN PFML</a:t>
            </a:r>
          </a:p>
          <a:p>
            <a:pPr marL="742950" lvl="1" indent="-285750"/>
            <a:r>
              <a:rPr lang="en-US" dirty="0"/>
              <a:t>PFML laws have strict time constraints and fees for changes such as moving carriers. </a:t>
            </a:r>
          </a:p>
          <a:p>
            <a:endParaRPr lang="en-US" dirty="0"/>
          </a:p>
          <a:p>
            <a:r>
              <a:rPr lang="en-US" b="1" dirty="0">
                <a:solidFill>
                  <a:srgbClr val="54C0AA"/>
                </a:solidFill>
              </a:rPr>
              <a:t>MN PFML placed with </a:t>
            </a:r>
            <a:r>
              <a:rPr lang="en-US" b="1" u="sng" dirty="0">
                <a:solidFill>
                  <a:srgbClr val="54C0AA"/>
                </a:solidFill>
              </a:rPr>
              <a:t>standalone</a:t>
            </a:r>
            <a:r>
              <a:rPr lang="en-US" b="1" dirty="0">
                <a:solidFill>
                  <a:srgbClr val="54C0AA"/>
                </a:solidFill>
              </a:rPr>
              <a:t> carrier.</a:t>
            </a:r>
          </a:p>
          <a:p>
            <a:pPr lvl="1" indent="0">
              <a:buNone/>
            </a:pPr>
            <a:r>
              <a:rPr lang="en-US" sz="1900" b="1" dirty="0"/>
              <a:t>Advantages – </a:t>
            </a:r>
          </a:p>
          <a:p>
            <a:pPr marL="742950" lvl="1" indent="-285750"/>
            <a:r>
              <a:rPr lang="en-US" dirty="0"/>
              <a:t>Direct Benefits &amp; DBL Center – full servicing partnership</a:t>
            </a:r>
          </a:p>
          <a:p>
            <a:pPr marL="742950" lvl="1" indent="-285750"/>
            <a:r>
              <a:rPr lang="en-US" dirty="0"/>
              <a:t>Working with carriers who specialize solely in PFML products</a:t>
            </a:r>
          </a:p>
          <a:p>
            <a:pPr marL="742950" lvl="1" indent="-285750"/>
            <a:r>
              <a:rPr lang="en-US" dirty="0"/>
              <a:t>No additional lines needed to place PFML coverage (group benefits remain untied)</a:t>
            </a:r>
          </a:p>
          <a:p>
            <a:pPr marL="742950" lvl="1" indent="-285750"/>
            <a:r>
              <a:rPr lang="en-US" dirty="0"/>
              <a:t>More flexible quoting options </a:t>
            </a:r>
          </a:p>
          <a:p>
            <a:pPr lvl="1" indent="0">
              <a:buNone/>
            </a:pPr>
            <a:r>
              <a:rPr lang="en-US" sz="1900" b="1" dirty="0"/>
              <a:t>Disadvantages – </a:t>
            </a:r>
          </a:p>
          <a:p>
            <a:pPr marL="742950" lvl="1" indent="-285750"/>
            <a:r>
              <a:rPr lang="en-US" dirty="0"/>
              <a:t>Employer works with two carriers for a disability/leave</a:t>
            </a:r>
          </a:p>
          <a:p>
            <a:endParaRPr lang="en-US" dirty="0"/>
          </a:p>
          <a:p>
            <a:r>
              <a:rPr lang="en-US" i="1" dirty="0"/>
              <a:t>What we’ve learned being involved in the other states that have recently implemented PFML programs.</a:t>
            </a:r>
          </a:p>
          <a:p>
            <a:r>
              <a:rPr lang="en-US" dirty="0"/>
              <a:t>	</a:t>
            </a:r>
          </a:p>
        </p:txBody>
      </p:sp>
      <p:sp>
        <p:nvSpPr>
          <p:cNvPr id="3" name="Title 2">
            <a:extLst>
              <a:ext uri="{FF2B5EF4-FFF2-40B4-BE49-F238E27FC236}">
                <a16:creationId xmlns:a16="http://schemas.microsoft.com/office/drawing/2014/main" id="{AB25088E-0EE9-31EF-4EBE-36C839CF6896}"/>
              </a:ext>
            </a:extLst>
          </p:cNvPr>
          <p:cNvSpPr>
            <a:spLocks noGrp="1"/>
          </p:cNvSpPr>
          <p:nvPr>
            <p:ph type="title"/>
          </p:nvPr>
        </p:nvSpPr>
        <p:spPr/>
        <p:txBody>
          <a:bodyPr/>
          <a:lstStyle/>
          <a:p>
            <a:r>
              <a:rPr lang="en-US"/>
              <a:t>Fully Insured Private Plans</a:t>
            </a:r>
          </a:p>
        </p:txBody>
      </p:sp>
      <p:pic>
        <p:nvPicPr>
          <p:cNvPr id="5" name="Picture 2" descr="Log in - DBL Insurance">
            <a:extLst>
              <a:ext uri="{FF2B5EF4-FFF2-40B4-BE49-F238E27FC236}">
                <a16:creationId xmlns:a16="http://schemas.microsoft.com/office/drawing/2014/main" id="{F6C1FF0A-88F0-FE98-1920-2C4C02FA8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 y="6454634"/>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background with white text&#10;&#10;AI-generated content may be incorrect.">
            <a:extLst>
              <a:ext uri="{FF2B5EF4-FFF2-40B4-BE49-F238E27FC236}">
                <a16:creationId xmlns:a16="http://schemas.microsoft.com/office/drawing/2014/main" id="{EB5645C0-ECF3-FEE7-F0CC-E46F6DE8DB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2106982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1E4D2-A8FA-1477-BB1A-C7C34F38327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89152E-77D9-5386-3F4C-86E2E38DA1BD}"/>
              </a:ext>
            </a:extLst>
          </p:cNvPr>
          <p:cNvSpPr>
            <a:spLocks noGrp="1"/>
          </p:cNvSpPr>
          <p:nvPr>
            <p:ph type="body" sz="quarter" idx="12"/>
          </p:nvPr>
        </p:nvSpPr>
        <p:spPr/>
        <p:txBody>
          <a:bodyPr>
            <a:normAutofit fontScale="92500"/>
          </a:bodyPr>
          <a:lstStyle/>
          <a:p>
            <a:r>
              <a:rPr lang="en-US" sz="2000">
                <a:solidFill>
                  <a:srgbClr val="54C0AA"/>
                </a:solidFill>
              </a:rPr>
              <a:t>We are a full-service General Agents specializing in Paid Family &amp; Medical Leave programs.</a:t>
            </a:r>
          </a:p>
        </p:txBody>
      </p:sp>
      <p:sp>
        <p:nvSpPr>
          <p:cNvPr id="3" name="Title 2">
            <a:extLst>
              <a:ext uri="{FF2B5EF4-FFF2-40B4-BE49-F238E27FC236}">
                <a16:creationId xmlns:a16="http://schemas.microsoft.com/office/drawing/2014/main" id="{E887519F-93A8-337F-C16C-DF013A9DA00D}"/>
              </a:ext>
            </a:extLst>
          </p:cNvPr>
          <p:cNvSpPr>
            <a:spLocks noGrp="1"/>
          </p:cNvSpPr>
          <p:nvPr>
            <p:ph type="title"/>
          </p:nvPr>
        </p:nvSpPr>
        <p:spPr/>
        <p:txBody>
          <a:bodyPr/>
          <a:lstStyle/>
          <a:p>
            <a:r>
              <a:rPr lang="en-US"/>
              <a:t>Why Partner with Us?</a:t>
            </a:r>
          </a:p>
        </p:txBody>
      </p:sp>
      <p:sp>
        <p:nvSpPr>
          <p:cNvPr id="4" name="Text Placeholder 3">
            <a:extLst>
              <a:ext uri="{FF2B5EF4-FFF2-40B4-BE49-F238E27FC236}">
                <a16:creationId xmlns:a16="http://schemas.microsoft.com/office/drawing/2014/main" id="{3CD61BB8-0364-1DCA-4319-E67FE6850831}"/>
              </a:ext>
            </a:extLst>
          </p:cNvPr>
          <p:cNvSpPr>
            <a:spLocks noGrp="1"/>
          </p:cNvSpPr>
          <p:nvPr>
            <p:ph type="body" sz="quarter" idx="11"/>
          </p:nvPr>
        </p:nvSpPr>
        <p:spPr>
          <a:xfrm>
            <a:off x="548638" y="1965960"/>
            <a:ext cx="10972800" cy="3655337"/>
          </a:xfrm>
        </p:spPr>
        <p:txBody>
          <a:bodyPr/>
          <a:lstStyle/>
          <a:p>
            <a:r>
              <a:rPr lang="en-US"/>
              <a:t>Placing MN PFML standalone through us is a one-and-done. </a:t>
            </a:r>
          </a:p>
          <a:p>
            <a:r>
              <a:rPr lang="en-US"/>
              <a:t>We will work with you and/or your clients to provide consultative account management services around education and what we have learned with the other states that have implemented PFML programs.</a:t>
            </a:r>
          </a:p>
          <a:p>
            <a:r>
              <a:rPr lang="en-US"/>
              <a:t>We will provide step-by-step on-going support to you and your clients for the privatization of their PFML. </a:t>
            </a:r>
          </a:p>
          <a:p>
            <a:r>
              <a:rPr lang="en-US"/>
              <a:t>We will be your one point of contact for any PFML private plans placed through our agency.</a:t>
            </a:r>
          </a:p>
          <a:p>
            <a:r>
              <a:rPr lang="en-US"/>
              <a:t>We will do the marketing, servicing, renewal management, and assist with any necessary escalations needed. </a:t>
            </a:r>
          </a:p>
          <a:p>
            <a:r>
              <a:rPr lang="en-US"/>
              <a:t>We will service your clients at your desired level; either in the back-ground or customer facing.</a:t>
            </a:r>
          </a:p>
          <a:p>
            <a:r>
              <a:rPr lang="en-US"/>
              <a:t>We have a large book of PFML business with many carriers to leverage which helps us get the most favorable pricing and renewals.</a:t>
            </a:r>
          </a:p>
        </p:txBody>
      </p:sp>
      <p:pic>
        <p:nvPicPr>
          <p:cNvPr id="5" name="Picture 2" descr="Log in - DBL Insurance">
            <a:extLst>
              <a:ext uri="{FF2B5EF4-FFF2-40B4-BE49-F238E27FC236}">
                <a16:creationId xmlns:a16="http://schemas.microsoft.com/office/drawing/2014/main" id="{F8F2DC7E-972A-BB14-2DC0-25D89E0F5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 y="6454634"/>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ack background with white text&#10;&#10;AI-generated content may be incorrect.">
            <a:extLst>
              <a:ext uri="{FF2B5EF4-FFF2-40B4-BE49-F238E27FC236}">
                <a16:creationId xmlns:a16="http://schemas.microsoft.com/office/drawing/2014/main" id="{0BFADD0D-0BD4-052B-D0D4-C71E4E8CC4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2368173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47457-7769-F703-5064-1C98D652545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F8D4C-FAB7-DCB5-791A-682F3C942181}"/>
              </a:ext>
            </a:extLst>
          </p:cNvPr>
          <p:cNvSpPr>
            <a:spLocks noGrp="1"/>
          </p:cNvSpPr>
          <p:nvPr>
            <p:ph type="title"/>
          </p:nvPr>
        </p:nvSpPr>
        <p:spPr/>
        <p:txBody>
          <a:bodyPr/>
          <a:lstStyle/>
          <a:p>
            <a:r>
              <a:rPr lang="en-US"/>
              <a:t>Timeline and Key Actions</a:t>
            </a:r>
          </a:p>
        </p:txBody>
      </p:sp>
    </p:spTree>
    <p:extLst>
      <p:ext uri="{BB962C8B-B14F-4D97-AF65-F5344CB8AC3E}">
        <p14:creationId xmlns:p14="http://schemas.microsoft.com/office/powerpoint/2010/main" val="81105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38" name="Chart 37">
                <a:extLst>
                  <a:ext uri="{FF2B5EF4-FFF2-40B4-BE49-F238E27FC236}">
                    <a16:creationId xmlns:a16="http://schemas.microsoft.com/office/drawing/2014/main" id="{7A5FB4A0-0ED0-4B80-B92E-E4EEBCB958A5}"/>
                  </a:ext>
                </a:extLst>
              </p:cNvPr>
              <p:cNvGraphicFramePr/>
              <p:nvPr/>
            </p:nvGraphicFramePr>
            <p:xfrm>
              <a:off x="5023104" y="1015065"/>
              <a:ext cx="6790025" cy="404750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8" name="Chart 37">
                <a:extLst>
                  <a:ext uri="{FF2B5EF4-FFF2-40B4-BE49-F238E27FC236}">
                    <a16:creationId xmlns:a16="http://schemas.microsoft.com/office/drawing/2014/main" id="{7A5FB4A0-0ED0-4B80-B92E-E4EEBCB958A5}"/>
                  </a:ext>
                </a:extLst>
              </p:cNvPr>
              <p:cNvPicPr>
                <a:picLocks noGrp="1" noRot="1" noChangeAspect="1" noMove="1" noResize="1" noEditPoints="1" noAdjustHandles="1" noChangeArrowheads="1" noChangeShapeType="1"/>
              </p:cNvPicPr>
              <p:nvPr/>
            </p:nvPicPr>
            <p:blipFill>
              <a:blip r:embed="rId4"/>
              <a:stretch>
                <a:fillRect/>
              </a:stretch>
            </p:blipFill>
            <p:spPr>
              <a:xfrm>
                <a:off x="5023104" y="1015065"/>
                <a:ext cx="6790025" cy="4047505"/>
              </a:xfrm>
              <a:prstGeom prst="rect">
                <a:avLst/>
              </a:prstGeom>
            </p:spPr>
          </p:pic>
        </mc:Fallback>
      </mc:AlternateContent>
      <p:sp>
        <p:nvSpPr>
          <p:cNvPr id="26" name="Text Placeholder 25">
            <a:extLst>
              <a:ext uri="{FF2B5EF4-FFF2-40B4-BE49-F238E27FC236}">
                <a16:creationId xmlns:a16="http://schemas.microsoft.com/office/drawing/2014/main" id="{D3F22CEA-3E48-E441-3D6C-8A309353EFB6}"/>
              </a:ext>
            </a:extLst>
          </p:cNvPr>
          <p:cNvSpPr>
            <a:spLocks noGrp="1"/>
          </p:cNvSpPr>
          <p:nvPr>
            <p:ph type="body" sz="quarter" idx="12"/>
          </p:nvPr>
        </p:nvSpPr>
        <p:spPr>
          <a:xfrm>
            <a:off x="548640" y="985912"/>
            <a:ext cx="10972799" cy="548640"/>
          </a:xfrm>
        </p:spPr>
        <p:txBody>
          <a:bodyPr/>
          <a:lstStyle/>
          <a:p>
            <a:r>
              <a:rPr lang="en-US"/>
              <a:t>As of March 2025</a:t>
            </a:r>
          </a:p>
        </p:txBody>
      </p:sp>
      <p:sp>
        <p:nvSpPr>
          <p:cNvPr id="2" name="Title 1">
            <a:extLst>
              <a:ext uri="{FF2B5EF4-FFF2-40B4-BE49-F238E27FC236}">
                <a16:creationId xmlns:a16="http://schemas.microsoft.com/office/drawing/2014/main" id="{8EBD384D-F7C0-21BA-269C-7F7A7E195DEF}"/>
              </a:ext>
            </a:extLst>
          </p:cNvPr>
          <p:cNvSpPr>
            <a:spLocks noGrp="1"/>
          </p:cNvSpPr>
          <p:nvPr>
            <p:ph type="title"/>
          </p:nvPr>
        </p:nvSpPr>
        <p:spPr>
          <a:xfrm>
            <a:off x="548640" y="-114710"/>
            <a:ext cx="10972800" cy="1097280"/>
          </a:xfrm>
        </p:spPr>
        <p:txBody>
          <a:bodyPr>
            <a:normAutofit/>
          </a:bodyPr>
          <a:lstStyle/>
          <a:p>
            <a:r>
              <a:rPr lang="en-US"/>
              <a:t>Paid Family &amp; Medical Leave Landscape</a:t>
            </a:r>
          </a:p>
        </p:txBody>
      </p:sp>
      <p:sp>
        <p:nvSpPr>
          <p:cNvPr id="6" name="TextBox 5">
            <a:extLst>
              <a:ext uri="{FF2B5EF4-FFF2-40B4-BE49-F238E27FC236}">
                <a16:creationId xmlns:a16="http://schemas.microsoft.com/office/drawing/2014/main" id="{42ADA6A9-572D-EF1B-8943-169A6C2AB178}"/>
              </a:ext>
            </a:extLst>
          </p:cNvPr>
          <p:cNvSpPr txBox="1"/>
          <p:nvPr/>
        </p:nvSpPr>
        <p:spPr>
          <a:xfrm>
            <a:off x="7041143" y="5062570"/>
            <a:ext cx="4770333" cy="10772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30406"/>
                </a:solidFill>
                <a:effectLst/>
                <a:uLnTx/>
                <a:uFillTx/>
                <a:latin typeface="Avenir Next LT Pro"/>
                <a:ea typeface="Open Sans" panose="020B0606030504020204" pitchFamily="34" charset="0"/>
                <a:cs typeface="Open Sans" panose="020B0606030504020204" pitchFamily="34" charset="0"/>
              </a:rPr>
              <a:t>Source: The ERISA Industry Committee, 3/5/2025</a:t>
            </a:r>
          </a:p>
        </p:txBody>
      </p:sp>
      <p:sp>
        <p:nvSpPr>
          <p:cNvPr id="7" name="TextBox 6">
            <a:extLst>
              <a:ext uri="{FF2B5EF4-FFF2-40B4-BE49-F238E27FC236}">
                <a16:creationId xmlns:a16="http://schemas.microsoft.com/office/drawing/2014/main" id="{7C360082-C2E0-52D7-8C44-2C17D780653D}"/>
              </a:ext>
            </a:extLst>
          </p:cNvPr>
          <p:cNvSpPr txBox="1"/>
          <p:nvPr/>
        </p:nvSpPr>
        <p:spPr>
          <a:xfrm>
            <a:off x="500498" y="6166184"/>
            <a:ext cx="9263143" cy="312906"/>
          </a:xfrm>
          <a:prstGeom prst="rect">
            <a:avLst/>
          </a:prstGeom>
          <a:noFill/>
        </p:spPr>
        <p:txBody>
          <a:bodyPr wrap="square" lIns="0" tIns="0" rIns="0" bIns="0" rtlCol="0" anchor="ctr">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700" b="0" i="0" u="none" strike="noStrike" kern="1200" cap="none" spc="0" normalizeH="0" baseline="30000" noProof="0">
                <a:ln>
                  <a:noFill/>
                </a:ln>
                <a:solidFill>
                  <a:srgbClr val="030406"/>
                </a:solidFill>
                <a:effectLst/>
                <a:uLnTx/>
                <a:uFillTx/>
                <a:latin typeface="Avenir Next LT Pro"/>
                <a:ea typeface="Open Sans" panose="020B0606030504020204" pitchFamily="34" charset="0"/>
                <a:cs typeface="Open Sans" panose="020B0606030504020204" pitchFamily="34" charset="0"/>
              </a:rPr>
              <a:t>1</a:t>
            </a:r>
            <a:r>
              <a:rPr kumimoji="0" lang="en-US" sz="700" b="0" i="0" u="none" strike="noStrike" kern="1200" cap="none" spc="0" normalizeH="0" baseline="0" noProof="0">
                <a:ln>
                  <a:noFill/>
                </a:ln>
                <a:solidFill>
                  <a:srgbClr val="030406"/>
                </a:solidFill>
                <a:effectLst/>
                <a:uLnTx/>
                <a:uFillTx/>
                <a:latin typeface="Avenir Next LT Pro"/>
                <a:ea typeface="Open Sans" panose="020B0606030504020204" pitchFamily="34" charset="0"/>
                <a:cs typeface="Open Sans" panose="020B0606030504020204" pitchFamily="34" charset="0"/>
              </a:rPr>
              <a:t>Voluntary PFML programs (New Hampshire, Vermont); Vermont </a:t>
            </a:r>
            <a:r>
              <a:rPr kumimoji="0" lang="en-US" sz="700" b="0" i="0" u="none" strike="noStrike" kern="1200" cap="none" spc="0" normalizeH="0" baseline="0" noProof="0">
                <a:ln>
                  <a:noFill/>
                </a:ln>
                <a:solidFill>
                  <a:srgbClr val="030406"/>
                </a:solidFill>
                <a:effectLst/>
                <a:uLnTx/>
                <a:uFillTx/>
                <a:latin typeface="Avenir Next LT Pro"/>
                <a:ea typeface="Open Sans SemiCondensed SemiCondensed" pitchFamily="2" charset="0"/>
                <a:cs typeface="Open Sans SemiCondensed SemiCondensed" pitchFamily="2" charset="0"/>
              </a:rPr>
              <a:t>voluntary program began on 7/1/23 for state employees, 7/1/24 for large employers, and will begin on 7/1/25 for individuals and small employers.</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700" b="0" i="0" u="none" strike="noStrike" kern="1200" cap="none" spc="0" normalizeH="0" baseline="30000" noProof="0">
                <a:ln>
                  <a:noFill/>
                </a:ln>
                <a:solidFill>
                  <a:srgbClr val="030406"/>
                </a:solidFill>
                <a:effectLst/>
                <a:uLnTx/>
                <a:uFillTx/>
                <a:latin typeface="Avenir Next LT Pro"/>
                <a:ea typeface="Open Sans" panose="020B0606030504020204" pitchFamily="34" charset="0"/>
                <a:cs typeface="Open Sans" panose="020B0606030504020204" pitchFamily="34" charset="0"/>
              </a:rPr>
              <a:t>2</a:t>
            </a:r>
            <a:r>
              <a:rPr kumimoji="0" lang="en-US" sz="700" b="0" i="0" u="none" strike="noStrike" kern="1200" cap="none" spc="0" normalizeH="0" baseline="0" noProof="0">
                <a:ln>
                  <a:noFill/>
                </a:ln>
                <a:solidFill>
                  <a:srgbClr val="030406"/>
                </a:solidFill>
                <a:effectLst/>
                <a:uLnTx/>
                <a:uFillTx/>
                <a:latin typeface="Avenir Next LT Pro"/>
                <a:ea typeface="Open Sans" panose="020B0606030504020204" pitchFamily="34" charset="0"/>
                <a:cs typeface="Open Sans" panose="020B0606030504020204" pitchFamily="34" charset="0"/>
              </a:rPr>
              <a:t>States may appear twice depending on activity. Additional states have had PFML proposals rejected but may have current proposals under consideration.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030406"/>
              </a:solidFill>
              <a:effectLst/>
              <a:uLnTx/>
              <a:uFillTx/>
              <a:latin typeface="Avenir Next LT Pro"/>
              <a:ea typeface="Open Sans SemiCondensed SemiCondensed" pitchFamily="2" charset="0"/>
              <a:cs typeface="Open Sans SemiCondensed SemiCondensed" pitchFamily="2" charset="0"/>
            </a:endParaRPr>
          </a:p>
        </p:txBody>
      </p:sp>
      <p:cxnSp>
        <p:nvCxnSpPr>
          <p:cNvPr id="50" name="Straight Connector 49">
            <a:extLst>
              <a:ext uri="{FF2B5EF4-FFF2-40B4-BE49-F238E27FC236}">
                <a16:creationId xmlns:a16="http://schemas.microsoft.com/office/drawing/2014/main" id="{4BB47F27-2D93-1473-71BF-AE7197F2D194}"/>
              </a:ext>
            </a:extLst>
          </p:cNvPr>
          <p:cNvCxnSpPr>
            <a:cxnSpLocks/>
          </p:cNvCxnSpPr>
          <p:nvPr/>
        </p:nvCxnSpPr>
        <p:spPr>
          <a:xfrm flipH="1">
            <a:off x="5213136" y="1593819"/>
            <a:ext cx="8777" cy="288143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8" name="Speech Bubble: Rectangle with Corners Rounded 57">
            <a:extLst>
              <a:ext uri="{FF2B5EF4-FFF2-40B4-BE49-F238E27FC236}">
                <a16:creationId xmlns:a16="http://schemas.microsoft.com/office/drawing/2014/main" id="{2806A5F6-5BDF-6049-9E6C-8EE002B7B378}"/>
              </a:ext>
            </a:extLst>
          </p:cNvPr>
          <p:cNvSpPr/>
          <p:nvPr/>
        </p:nvSpPr>
        <p:spPr>
          <a:xfrm>
            <a:off x="5132070" y="5249900"/>
            <a:ext cx="6861256" cy="835215"/>
          </a:xfrm>
          <a:prstGeom prst="rect">
            <a:avLst/>
          </a:prstGeom>
        </p:spPr>
        <p:style>
          <a:lnRef idx="3">
            <a:schemeClr val="lt1"/>
          </a:lnRef>
          <a:fillRef idx="1">
            <a:schemeClr val="accent1"/>
          </a:fillRef>
          <a:effectRef idx="1">
            <a:schemeClr val="accent1"/>
          </a:effectRef>
          <a:fontRef idx="minor">
            <a:schemeClr val="lt1"/>
          </a:fontRef>
        </p:style>
        <p:txBody>
          <a:bodyPr lIns="91440" rIns="91440"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venir Next LT Pro"/>
                <a:ea typeface="+mn-ea"/>
                <a:cs typeface="+mn-cs"/>
              </a:rPr>
              <a:t>Beyond FMLA, the Fischer Tax Credit (which is set to expire at the end of 2025), FEPLA and FFCRA, federal proposals have included the I Plan, FAMILY Act, New Parents Act, The American Families Plan, and The Building an Economy for Families Act.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venir Next LT Pro"/>
                <a:ea typeface="+mn-ea"/>
                <a:cs typeface="+mn-cs"/>
              </a:rPr>
              <a:t>Additional state laws and proposals may also be active but not tracked here, such as tax credits for employer provided PFML leaves, or leaves for state employees only</a:t>
            </a:r>
          </a:p>
        </p:txBody>
      </p:sp>
      <p:grpSp>
        <p:nvGrpSpPr>
          <p:cNvPr id="19" name="Group 18">
            <a:extLst>
              <a:ext uri="{FF2B5EF4-FFF2-40B4-BE49-F238E27FC236}">
                <a16:creationId xmlns:a16="http://schemas.microsoft.com/office/drawing/2014/main" id="{03276821-2BD6-EDF3-A85F-F619D137E380}"/>
              </a:ext>
            </a:extLst>
          </p:cNvPr>
          <p:cNvGrpSpPr/>
          <p:nvPr/>
        </p:nvGrpSpPr>
        <p:grpSpPr>
          <a:xfrm>
            <a:off x="589563" y="1620658"/>
            <a:ext cx="4542507" cy="333870"/>
            <a:chOff x="184215" y="1579164"/>
            <a:chExt cx="4542507" cy="333870"/>
          </a:xfrm>
        </p:grpSpPr>
        <p:grpSp>
          <p:nvGrpSpPr>
            <p:cNvPr id="18" name="Group 17">
              <a:extLst>
                <a:ext uri="{FF2B5EF4-FFF2-40B4-BE49-F238E27FC236}">
                  <a16:creationId xmlns:a16="http://schemas.microsoft.com/office/drawing/2014/main" id="{5218B9A9-B7A6-BB63-64A2-25894781E3D3}"/>
                </a:ext>
              </a:extLst>
            </p:cNvPr>
            <p:cNvGrpSpPr/>
            <p:nvPr/>
          </p:nvGrpSpPr>
          <p:grpSpPr>
            <a:xfrm>
              <a:off x="368061" y="1579164"/>
              <a:ext cx="4358661" cy="333870"/>
              <a:chOff x="487680" y="1387387"/>
              <a:chExt cx="5811548" cy="445161"/>
            </a:xfrm>
          </p:grpSpPr>
          <p:sp>
            <p:nvSpPr>
              <p:cNvPr id="20" name="TextBox 19">
                <a:extLst>
                  <a:ext uri="{FF2B5EF4-FFF2-40B4-BE49-F238E27FC236}">
                    <a16:creationId xmlns:a16="http://schemas.microsoft.com/office/drawing/2014/main" id="{DC95CA30-6964-4135-1CE4-774CD580086A}"/>
                  </a:ext>
                </a:extLst>
              </p:cNvPr>
              <p:cNvSpPr txBox="1"/>
              <p:nvPr/>
            </p:nvSpPr>
            <p:spPr>
              <a:xfrm>
                <a:off x="487680" y="1387387"/>
                <a:ext cx="2670196" cy="205184"/>
              </a:xfrm>
              <a:prstGeom prst="rect">
                <a:avLst/>
              </a:prstGeom>
              <a:noFill/>
              <a:ln w="28575">
                <a:noFill/>
              </a:ln>
            </p:spPr>
            <p:txBody>
              <a:bodyPr wrap="square" lIns="0" tIns="0" rIns="0" bIns="0"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76B28"/>
                    </a:solidFill>
                    <a:effectLst/>
                    <a:uLnTx/>
                    <a:uFillTx/>
                    <a:latin typeface="Open Sans SemiCondensed SemiCondensed" pitchFamily="2" charset="0"/>
                    <a:ea typeface="Open Sans SemiCondensed SemiCondensed" pitchFamily="2" charset="0"/>
                    <a:cs typeface="Open Sans SemiCondensed SemiCondensed" pitchFamily="2" charset="0"/>
                  </a:rPr>
                  <a:t>SDI Currently in Place</a:t>
                </a:r>
              </a:p>
            </p:txBody>
          </p:sp>
          <p:sp>
            <p:nvSpPr>
              <p:cNvPr id="21" name="Rectangle 20">
                <a:extLst>
                  <a:ext uri="{FF2B5EF4-FFF2-40B4-BE49-F238E27FC236}">
                    <a16:creationId xmlns:a16="http://schemas.microsoft.com/office/drawing/2014/main" id="{6437B240-08E9-DFEC-9139-2F270C2D40FF}"/>
                  </a:ext>
                </a:extLst>
              </p:cNvPr>
              <p:cNvSpPr/>
              <p:nvPr/>
            </p:nvSpPr>
            <p:spPr>
              <a:xfrm>
                <a:off x="487680" y="1582650"/>
                <a:ext cx="5811548" cy="249898"/>
              </a:xfrm>
              <a:prstGeom prst="rect">
                <a:avLst/>
              </a:prstGeom>
            </p:spPr>
            <p:txBody>
              <a:bodyPr wrap="square" lIns="0" tIns="0" rIns="0" bIns="0" numCol="4">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Hawaii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Puerto Rico</a:t>
                </a:r>
              </a:p>
            </p:txBody>
          </p:sp>
        </p:grpSp>
        <p:sp>
          <p:nvSpPr>
            <p:cNvPr id="65" name="Rectangle 64">
              <a:extLst>
                <a:ext uri="{FF2B5EF4-FFF2-40B4-BE49-F238E27FC236}">
                  <a16:creationId xmlns:a16="http://schemas.microsoft.com/office/drawing/2014/main" id="{4DF2E42E-D9B9-8865-433C-D5D8D1DE337B}"/>
                </a:ext>
              </a:extLst>
            </p:cNvPr>
            <p:cNvSpPr/>
            <p:nvPr/>
          </p:nvSpPr>
          <p:spPr>
            <a:xfrm>
              <a:off x="184215" y="1608903"/>
              <a:ext cx="91440" cy="94414"/>
            </a:xfrm>
            <a:prstGeom prst="rect">
              <a:avLst/>
            </a:prstGeom>
            <a:solidFill>
              <a:srgbClr val="476B28"/>
            </a:solidFill>
            <a:ln>
              <a:solidFill>
                <a:srgbClr val="476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17" name="Group 16">
            <a:extLst>
              <a:ext uri="{FF2B5EF4-FFF2-40B4-BE49-F238E27FC236}">
                <a16:creationId xmlns:a16="http://schemas.microsoft.com/office/drawing/2014/main" id="{84A3F938-900F-3BEE-5C08-1436EA573BAD}"/>
              </a:ext>
            </a:extLst>
          </p:cNvPr>
          <p:cNvGrpSpPr/>
          <p:nvPr/>
        </p:nvGrpSpPr>
        <p:grpSpPr>
          <a:xfrm>
            <a:off x="591839" y="2064769"/>
            <a:ext cx="4635168" cy="359320"/>
            <a:chOff x="184215" y="1988090"/>
            <a:chExt cx="4635168" cy="359320"/>
          </a:xfrm>
        </p:grpSpPr>
        <p:grpSp>
          <p:nvGrpSpPr>
            <p:cNvPr id="11" name="Group 10">
              <a:extLst>
                <a:ext uri="{FF2B5EF4-FFF2-40B4-BE49-F238E27FC236}">
                  <a16:creationId xmlns:a16="http://schemas.microsoft.com/office/drawing/2014/main" id="{BAC7AF57-F010-ACCF-E708-21B0C07CF5CC}"/>
                </a:ext>
              </a:extLst>
            </p:cNvPr>
            <p:cNvGrpSpPr/>
            <p:nvPr/>
          </p:nvGrpSpPr>
          <p:grpSpPr>
            <a:xfrm>
              <a:off x="356207" y="2006725"/>
              <a:ext cx="4463176" cy="340685"/>
              <a:chOff x="487679" y="891577"/>
              <a:chExt cx="5950901" cy="454246"/>
            </a:xfrm>
          </p:grpSpPr>
          <p:sp>
            <p:nvSpPr>
              <p:cNvPr id="13" name="TextBox 12">
                <a:extLst>
                  <a:ext uri="{FF2B5EF4-FFF2-40B4-BE49-F238E27FC236}">
                    <a16:creationId xmlns:a16="http://schemas.microsoft.com/office/drawing/2014/main" id="{39C95490-EA58-C96D-96A7-80BBCF374CBE}"/>
                  </a:ext>
                </a:extLst>
              </p:cNvPr>
              <p:cNvSpPr txBox="1"/>
              <p:nvPr/>
            </p:nvSpPr>
            <p:spPr>
              <a:xfrm>
                <a:off x="487680" y="891577"/>
                <a:ext cx="2688807" cy="128016"/>
              </a:xfrm>
              <a:prstGeom prst="rect">
                <a:avLst/>
              </a:prstGeom>
              <a:noFill/>
            </p:spPr>
            <p:txBody>
              <a:bodyPr wrap="square" lIns="0" tIns="0" rIns="0" bIns="0" numCol="1" rtlCol="0" anchor="ctr">
                <a:noAutofit/>
              </a:bodyPr>
              <a:lstStyle>
                <a:defPPr>
                  <a:defRPr lang="en-US"/>
                </a:defPPr>
                <a:lvl1pPr>
                  <a:lnSpc>
                    <a:spcPts val="1000"/>
                  </a:lnSpc>
                  <a:defRPr sz="1000" b="1"/>
                </a:lvl1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1000" b="1" i="0" u="none" strike="noStrike" kern="1200" cap="none" spc="0" normalizeH="0" baseline="0" noProof="0">
                    <a:ln>
                      <a:noFill/>
                    </a:ln>
                    <a:solidFill>
                      <a:srgbClr val="1F628D"/>
                    </a:solidFill>
                    <a:effectLst/>
                    <a:uLnTx/>
                    <a:uFillTx/>
                    <a:latin typeface="Open Sans SemiCondensed SemiCondensed" pitchFamily="2" charset="0"/>
                    <a:ea typeface="Open Sans SemiCondensed SemiCondensed" pitchFamily="2" charset="0"/>
                    <a:cs typeface="Open Sans SemiCondensed SemiCondensed" pitchFamily="2" charset="0"/>
                  </a:rPr>
                  <a:t>SDI + PFL Currently in Place</a:t>
                </a:r>
              </a:p>
            </p:txBody>
          </p:sp>
          <p:sp>
            <p:nvSpPr>
              <p:cNvPr id="14" name="Rectangle 13">
                <a:extLst>
                  <a:ext uri="{FF2B5EF4-FFF2-40B4-BE49-F238E27FC236}">
                    <a16:creationId xmlns:a16="http://schemas.microsoft.com/office/drawing/2014/main" id="{01DA60A6-EDBC-D040-2C5A-0BD1FC17714D}"/>
                  </a:ext>
                </a:extLst>
              </p:cNvPr>
              <p:cNvSpPr/>
              <p:nvPr/>
            </p:nvSpPr>
            <p:spPr>
              <a:xfrm>
                <a:off x="487679" y="1027529"/>
                <a:ext cx="5950901" cy="318294"/>
              </a:xfrm>
              <a:prstGeom prst="rect">
                <a:avLst/>
              </a:prstGeom>
            </p:spPr>
            <p:txBody>
              <a:bodyPr wrap="square" lIns="0" tIns="0" rIns="0" bIns="0" numCol="4">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California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New Jersey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New York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Rhode Island</a:t>
                </a:r>
              </a:p>
            </p:txBody>
          </p:sp>
        </p:grpSp>
        <p:sp>
          <p:nvSpPr>
            <p:cNvPr id="69" name="Rectangle 68">
              <a:extLst>
                <a:ext uri="{FF2B5EF4-FFF2-40B4-BE49-F238E27FC236}">
                  <a16:creationId xmlns:a16="http://schemas.microsoft.com/office/drawing/2014/main" id="{24C6F668-C1F6-F222-5951-B4FE7B9B336A}"/>
                </a:ext>
              </a:extLst>
            </p:cNvPr>
            <p:cNvSpPr/>
            <p:nvPr/>
          </p:nvSpPr>
          <p:spPr>
            <a:xfrm>
              <a:off x="184215" y="1988090"/>
              <a:ext cx="91440" cy="9441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16" name="Group 15">
            <a:extLst>
              <a:ext uri="{FF2B5EF4-FFF2-40B4-BE49-F238E27FC236}">
                <a16:creationId xmlns:a16="http://schemas.microsoft.com/office/drawing/2014/main" id="{90C53758-FF2A-F4B8-4408-FFE49FE98972}"/>
              </a:ext>
            </a:extLst>
          </p:cNvPr>
          <p:cNvGrpSpPr/>
          <p:nvPr/>
        </p:nvGrpSpPr>
        <p:grpSpPr>
          <a:xfrm>
            <a:off x="582335" y="2482213"/>
            <a:ext cx="4641927" cy="279434"/>
            <a:chOff x="184215" y="2399305"/>
            <a:chExt cx="4641927" cy="279434"/>
          </a:xfrm>
        </p:grpSpPr>
        <p:grpSp>
          <p:nvGrpSpPr>
            <p:cNvPr id="25" name="Group 24">
              <a:extLst>
                <a:ext uri="{FF2B5EF4-FFF2-40B4-BE49-F238E27FC236}">
                  <a16:creationId xmlns:a16="http://schemas.microsoft.com/office/drawing/2014/main" id="{75CE9D10-10B1-F3F5-DBE4-1F44BF4AF43A}"/>
                </a:ext>
              </a:extLst>
            </p:cNvPr>
            <p:cNvGrpSpPr/>
            <p:nvPr/>
          </p:nvGrpSpPr>
          <p:grpSpPr>
            <a:xfrm>
              <a:off x="349448" y="2412852"/>
              <a:ext cx="4476694" cy="265887"/>
              <a:chOff x="487679" y="1681411"/>
              <a:chExt cx="5968924" cy="354515"/>
            </a:xfrm>
          </p:grpSpPr>
          <p:sp>
            <p:nvSpPr>
              <p:cNvPr id="27" name="TextBox 26">
                <a:extLst>
                  <a:ext uri="{FF2B5EF4-FFF2-40B4-BE49-F238E27FC236}">
                    <a16:creationId xmlns:a16="http://schemas.microsoft.com/office/drawing/2014/main" id="{C3EF26AA-5400-821C-13E8-3050B92BE460}"/>
                  </a:ext>
                </a:extLst>
              </p:cNvPr>
              <p:cNvSpPr txBox="1"/>
              <p:nvPr/>
            </p:nvSpPr>
            <p:spPr>
              <a:xfrm>
                <a:off x="487680" y="1681411"/>
                <a:ext cx="2715510" cy="120022"/>
              </a:xfrm>
              <a:prstGeom prst="rect">
                <a:avLst/>
              </a:prstGeom>
              <a:noFill/>
            </p:spPr>
            <p:txBody>
              <a:bodyPr wrap="square" lIns="0" tIns="0" rIns="0" bIns="0" numCol="1" rtlCol="0" anchor="ctr">
                <a:noAutofit/>
              </a:bodyPr>
              <a:lstStyle>
                <a:defPPr>
                  <a:defRPr lang="en-US"/>
                </a:defPPr>
                <a:lvl1pPr>
                  <a:lnSpc>
                    <a:spcPts val="1000"/>
                  </a:lnSpc>
                  <a:defRPr sz="1000" b="1"/>
                </a:lvl1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1000" b="1" i="0" u="none" strike="noStrike" kern="1200" cap="none" spc="0" normalizeH="0" baseline="0" noProof="0">
                    <a:ln>
                      <a:noFill/>
                    </a:ln>
                    <a:solidFill>
                      <a:srgbClr val="76B243"/>
                    </a:solidFill>
                    <a:effectLst/>
                    <a:uLnTx/>
                    <a:uFillTx/>
                    <a:latin typeface="Open Sans SemiCondensed SemiCondensed" pitchFamily="2" charset="0"/>
                    <a:ea typeface="Open Sans SemiCondensed SemiCondensed" pitchFamily="2" charset="0"/>
                    <a:cs typeface="Open Sans SemiCondensed SemiCondensed" pitchFamily="2" charset="0"/>
                  </a:rPr>
                  <a:t>PFML Currently in Place</a:t>
                </a:r>
              </a:p>
            </p:txBody>
          </p:sp>
          <p:sp>
            <p:nvSpPr>
              <p:cNvPr id="28" name="Rectangle 27">
                <a:extLst>
                  <a:ext uri="{FF2B5EF4-FFF2-40B4-BE49-F238E27FC236}">
                    <a16:creationId xmlns:a16="http://schemas.microsoft.com/office/drawing/2014/main" id="{159F512A-461A-26A5-1871-8E8B5484A3A3}"/>
                  </a:ext>
                </a:extLst>
              </p:cNvPr>
              <p:cNvSpPr/>
              <p:nvPr/>
            </p:nvSpPr>
            <p:spPr>
              <a:xfrm>
                <a:off x="487679" y="1826532"/>
                <a:ext cx="5968924" cy="209394"/>
              </a:xfrm>
              <a:prstGeom prst="rect">
                <a:avLst/>
              </a:prstGeom>
            </p:spPr>
            <p:txBody>
              <a:bodyPr wrap="square" lIns="0" tIns="0" rIns="0" bIns="0" numCol="4">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Colorado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Connecticut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Massachusetts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New Hampshire</a:t>
                </a:r>
                <a:r>
                  <a:rPr kumimoji="0" lang="en-US" sz="900" b="0" i="0" u="none" strike="noStrike" kern="1200" cap="none" spc="0" normalizeH="0" baseline="3000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Oregon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Vermont</a:t>
                </a:r>
                <a:r>
                  <a:rPr kumimoji="0" lang="en-US" sz="900" b="0" i="0" u="none" strike="noStrike" kern="1200" cap="none" spc="0" normalizeH="0" baseline="3000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1</a:t>
                </a:r>
                <a:endPar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Washington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Washington, D.C. </a:t>
                </a:r>
              </a:p>
            </p:txBody>
          </p:sp>
        </p:grpSp>
        <p:sp>
          <p:nvSpPr>
            <p:cNvPr id="72" name="Rectangle 71">
              <a:extLst>
                <a:ext uri="{FF2B5EF4-FFF2-40B4-BE49-F238E27FC236}">
                  <a16:creationId xmlns:a16="http://schemas.microsoft.com/office/drawing/2014/main" id="{59741AB5-B5CC-0794-4B61-C3DBFB8CB98D}"/>
                </a:ext>
              </a:extLst>
            </p:cNvPr>
            <p:cNvSpPr/>
            <p:nvPr/>
          </p:nvSpPr>
          <p:spPr>
            <a:xfrm>
              <a:off x="184215" y="2399305"/>
              <a:ext cx="91440" cy="9441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15" name="Group 14">
            <a:extLst>
              <a:ext uri="{FF2B5EF4-FFF2-40B4-BE49-F238E27FC236}">
                <a16:creationId xmlns:a16="http://schemas.microsoft.com/office/drawing/2014/main" id="{DC3C9D36-F240-A989-C19B-AD9EB0363563}"/>
              </a:ext>
            </a:extLst>
          </p:cNvPr>
          <p:cNvGrpSpPr/>
          <p:nvPr/>
        </p:nvGrpSpPr>
        <p:grpSpPr>
          <a:xfrm>
            <a:off x="576293" y="3870559"/>
            <a:ext cx="4618086" cy="403136"/>
            <a:chOff x="184215" y="2865759"/>
            <a:chExt cx="4618086" cy="403136"/>
          </a:xfrm>
        </p:grpSpPr>
        <p:grpSp>
          <p:nvGrpSpPr>
            <p:cNvPr id="39" name="Group 38">
              <a:extLst>
                <a:ext uri="{FF2B5EF4-FFF2-40B4-BE49-F238E27FC236}">
                  <a16:creationId xmlns:a16="http://schemas.microsoft.com/office/drawing/2014/main" id="{FE8715C4-39B7-5C0C-787F-3C15C3D6556A}"/>
                </a:ext>
              </a:extLst>
            </p:cNvPr>
            <p:cNvGrpSpPr/>
            <p:nvPr/>
          </p:nvGrpSpPr>
          <p:grpSpPr>
            <a:xfrm>
              <a:off x="371221" y="2882348"/>
              <a:ext cx="4431080" cy="386547"/>
              <a:chOff x="489767" y="3548125"/>
              <a:chExt cx="5908103" cy="515395"/>
            </a:xfrm>
          </p:grpSpPr>
          <p:sp>
            <p:nvSpPr>
              <p:cNvPr id="41" name="TextBox 40">
                <a:extLst>
                  <a:ext uri="{FF2B5EF4-FFF2-40B4-BE49-F238E27FC236}">
                    <a16:creationId xmlns:a16="http://schemas.microsoft.com/office/drawing/2014/main" id="{23199CC3-6750-00E1-E0F1-90BD8627FD64}"/>
                  </a:ext>
                </a:extLst>
              </p:cNvPr>
              <p:cNvSpPr txBox="1"/>
              <p:nvPr/>
            </p:nvSpPr>
            <p:spPr>
              <a:xfrm>
                <a:off x="489767" y="3548125"/>
                <a:ext cx="2651001" cy="137610"/>
              </a:xfrm>
              <a:prstGeom prst="rect">
                <a:avLst/>
              </a:prstGeom>
              <a:noFill/>
            </p:spPr>
            <p:txBody>
              <a:bodyPr wrap="square" lIns="0" tIns="0" rIns="0" bIns="0" numCol="1" rtlCol="0" anchor="ctr">
                <a:noAutofit/>
              </a:bodyPr>
              <a:lstStyle>
                <a:defPPr>
                  <a:defRPr lang="en-US"/>
                </a:defPPr>
                <a:lvl1pPr>
                  <a:lnSpc>
                    <a:spcPts val="1000"/>
                  </a:lnSpc>
                  <a:defRPr sz="1000" b="1"/>
                </a:lvl1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1000" b="1" i="0" u="none" strike="noStrike" kern="1200" cap="none" spc="0" normalizeH="0" baseline="0" noProof="0">
                    <a:ln>
                      <a:noFill/>
                    </a:ln>
                    <a:solidFill>
                      <a:srgbClr val="188B75"/>
                    </a:solidFill>
                    <a:effectLst/>
                    <a:uLnTx/>
                    <a:uFillTx/>
                    <a:latin typeface="Open Sans SemiCondensed SemiCondensed" pitchFamily="2" charset="0"/>
                    <a:ea typeface="Open Sans SemiCondensed SemiCondensed" pitchFamily="2" charset="0"/>
                    <a:cs typeface="Open Sans SemiCondensed SemiCondensed" pitchFamily="2" charset="0"/>
                  </a:rPr>
                  <a:t>PFML Insurance Rules in Place</a:t>
                </a:r>
              </a:p>
            </p:txBody>
          </p:sp>
          <p:sp>
            <p:nvSpPr>
              <p:cNvPr id="42" name="Rectangle 41">
                <a:extLst>
                  <a:ext uri="{FF2B5EF4-FFF2-40B4-BE49-F238E27FC236}">
                    <a16:creationId xmlns:a16="http://schemas.microsoft.com/office/drawing/2014/main" id="{8690B96A-4737-7007-062C-C4F1B1181C26}"/>
                  </a:ext>
                </a:extLst>
              </p:cNvPr>
              <p:cNvSpPr/>
              <p:nvPr/>
            </p:nvSpPr>
            <p:spPr>
              <a:xfrm>
                <a:off x="501468" y="3727255"/>
                <a:ext cx="5896402" cy="336265"/>
              </a:xfrm>
              <a:prstGeom prst="rect">
                <a:avLst/>
              </a:prstGeom>
            </p:spPr>
            <p:txBody>
              <a:bodyPr wrap="square" lIns="0" tIns="0" rIns="0" bIns="0" numCol="4">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Alabama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Arkansas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Florida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Kentucky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New Hampshire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Tennessee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Texas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Virginia  </a:t>
                </a:r>
              </a:p>
            </p:txBody>
          </p:sp>
        </p:grpSp>
        <p:sp>
          <p:nvSpPr>
            <p:cNvPr id="75" name="Rectangle 74">
              <a:extLst>
                <a:ext uri="{FF2B5EF4-FFF2-40B4-BE49-F238E27FC236}">
                  <a16:creationId xmlns:a16="http://schemas.microsoft.com/office/drawing/2014/main" id="{69EB24CA-C84E-3D24-469A-74D405111574}"/>
                </a:ext>
              </a:extLst>
            </p:cNvPr>
            <p:cNvSpPr/>
            <p:nvPr/>
          </p:nvSpPr>
          <p:spPr>
            <a:xfrm>
              <a:off x="184215" y="2865759"/>
              <a:ext cx="91440" cy="9441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12" name="Group 11">
            <a:extLst>
              <a:ext uri="{FF2B5EF4-FFF2-40B4-BE49-F238E27FC236}">
                <a16:creationId xmlns:a16="http://schemas.microsoft.com/office/drawing/2014/main" id="{CC5BBAB9-33E7-889C-BC63-8298FCF266BC}"/>
              </a:ext>
            </a:extLst>
          </p:cNvPr>
          <p:cNvGrpSpPr/>
          <p:nvPr/>
        </p:nvGrpSpPr>
        <p:grpSpPr>
          <a:xfrm>
            <a:off x="576306" y="4411670"/>
            <a:ext cx="4625880" cy="594390"/>
            <a:chOff x="184215" y="3306587"/>
            <a:chExt cx="4625880" cy="594390"/>
          </a:xfrm>
        </p:grpSpPr>
        <p:grpSp>
          <p:nvGrpSpPr>
            <p:cNvPr id="54" name="Group 53">
              <a:extLst>
                <a:ext uri="{FF2B5EF4-FFF2-40B4-BE49-F238E27FC236}">
                  <a16:creationId xmlns:a16="http://schemas.microsoft.com/office/drawing/2014/main" id="{C4E784D6-FB71-BED5-721F-4584E8EB2495}"/>
                </a:ext>
              </a:extLst>
            </p:cNvPr>
            <p:cNvGrpSpPr/>
            <p:nvPr/>
          </p:nvGrpSpPr>
          <p:grpSpPr>
            <a:xfrm>
              <a:off x="365495" y="3306587"/>
              <a:ext cx="4444600" cy="594390"/>
              <a:chOff x="472440" y="3548128"/>
              <a:chExt cx="2860995" cy="706194"/>
            </a:xfrm>
          </p:grpSpPr>
          <p:sp>
            <p:nvSpPr>
              <p:cNvPr id="56" name="TextBox 55">
                <a:extLst>
                  <a:ext uri="{FF2B5EF4-FFF2-40B4-BE49-F238E27FC236}">
                    <a16:creationId xmlns:a16="http://schemas.microsoft.com/office/drawing/2014/main" id="{A6CCA44D-FDC3-0922-5C53-B3748A34FA11}"/>
                  </a:ext>
                </a:extLst>
              </p:cNvPr>
              <p:cNvSpPr txBox="1"/>
              <p:nvPr/>
            </p:nvSpPr>
            <p:spPr>
              <a:xfrm>
                <a:off x="472440" y="3548128"/>
                <a:ext cx="2651001" cy="137610"/>
              </a:xfrm>
              <a:prstGeom prst="rect">
                <a:avLst/>
              </a:prstGeom>
              <a:noFill/>
            </p:spPr>
            <p:txBody>
              <a:bodyPr wrap="square" lIns="0" tIns="0" rIns="0" bIns="0" numCol="1" rtlCol="0" anchor="ctr">
                <a:noAutofit/>
              </a:bodyPr>
              <a:lstStyle>
                <a:defPPr>
                  <a:defRPr lang="en-US"/>
                </a:defPPr>
                <a:lvl1pPr>
                  <a:lnSpc>
                    <a:spcPts val="1000"/>
                  </a:lnSpc>
                  <a:defRPr sz="1000" b="1"/>
                </a:lvl1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1000" b="1" i="0" u="none" strike="noStrike" kern="1200" cap="none" spc="0" normalizeH="0" baseline="0" noProof="0">
                    <a:ln>
                      <a:noFill/>
                    </a:ln>
                    <a:solidFill>
                      <a:srgbClr val="54C0AA"/>
                    </a:solidFill>
                    <a:effectLst/>
                    <a:uLnTx/>
                    <a:uFillTx/>
                    <a:latin typeface="Open Sans SemiCondensed SemiCondensed" pitchFamily="2" charset="0"/>
                    <a:ea typeface="Open Sans SemiCondensed SemiCondensed" pitchFamily="2" charset="0"/>
                    <a:cs typeface="Open Sans SemiCondensed SemiCondensed" pitchFamily="2" charset="0"/>
                  </a:rPr>
                  <a:t>Proposing PFML Program</a:t>
                </a:r>
                <a:r>
                  <a:rPr kumimoji="0" lang="en-US" sz="1000" b="1" i="0" u="none" strike="noStrike" kern="1200" cap="none" spc="0" normalizeH="0" baseline="30000" noProof="0">
                    <a:ln>
                      <a:noFill/>
                    </a:ln>
                    <a:solidFill>
                      <a:srgbClr val="54C0AA"/>
                    </a:solidFill>
                    <a:effectLst/>
                    <a:uLnTx/>
                    <a:uFillTx/>
                    <a:latin typeface="Open Sans SemiCondensed SemiCondensed" pitchFamily="2" charset="0"/>
                    <a:ea typeface="Open Sans SemiCondensed SemiCondensed" pitchFamily="2" charset="0"/>
                    <a:cs typeface="Open Sans SemiCondensed SemiCondensed" pitchFamily="2" charset="0"/>
                  </a:rPr>
                  <a:t>2</a:t>
                </a:r>
              </a:p>
            </p:txBody>
          </p:sp>
          <p:sp>
            <p:nvSpPr>
              <p:cNvPr id="57" name="Rectangle 56">
                <a:extLst>
                  <a:ext uri="{FF2B5EF4-FFF2-40B4-BE49-F238E27FC236}">
                    <a16:creationId xmlns:a16="http://schemas.microsoft.com/office/drawing/2014/main" id="{6AC6384B-D004-8759-39DE-2C5DB2EB03AA}"/>
                  </a:ext>
                </a:extLst>
              </p:cNvPr>
              <p:cNvSpPr/>
              <p:nvPr/>
            </p:nvSpPr>
            <p:spPr>
              <a:xfrm>
                <a:off x="472440" y="3725346"/>
                <a:ext cx="2860995" cy="528976"/>
              </a:xfrm>
              <a:prstGeom prst="rect">
                <a:avLst/>
              </a:prstGeom>
            </p:spPr>
            <p:txBody>
              <a:bodyPr wrap="square" lIns="0" tIns="0" rIns="0" bIns="0" numCol="4">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Alaska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Arizona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Hawaii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Illinois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Indiana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Iowa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Missouri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Nebraska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New Mexico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Oklahoma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Pennsylvania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Virginia</a:t>
                </a:r>
              </a:p>
            </p:txBody>
          </p:sp>
        </p:grpSp>
        <p:sp>
          <p:nvSpPr>
            <p:cNvPr id="78" name="Rectangle 77">
              <a:extLst>
                <a:ext uri="{FF2B5EF4-FFF2-40B4-BE49-F238E27FC236}">
                  <a16:creationId xmlns:a16="http://schemas.microsoft.com/office/drawing/2014/main" id="{04775836-3336-F64A-8BCA-DE8B20F3366D}"/>
                </a:ext>
              </a:extLst>
            </p:cNvPr>
            <p:cNvSpPr/>
            <p:nvPr/>
          </p:nvSpPr>
          <p:spPr>
            <a:xfrm>
              <a:off x="184215" y="3307572"/>
              <a:ext cx="91440" cy="944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9" name="Group 8">
            <a:extLst>
              <a:ext uri="{FF2B5EF4-FFF2-40B4-BE49-F238E27FC236}">
                <a16:creationId xmlns:a16="http://schemas.microsoft.com/office/drawing/2014/main" id="{494929BF-294B-B0FA-B022-6C018DBDFFF7}"/>
              </a:ext>
            </a:extLst>
          </p:cNvPr>
          <p:cNvGrpSpPr/>
          <p:nvPr/>
        </p:nvGrpSpPr>
        <p:grpSpPr>
          <a:xfrm>
            <a:off x="588785" y="3034535"/>
            <a:ext cx="5952935" cy="685163"/>
            <a:chOff x="184215" y="4756554"/>
            <a:chExt cx="5952935" cy="685163"/>
          </a:xfrm>
        </p:grpSpPr>
        <p:grpSp>
          <p:nvGrpSpPr>
            <p:cNvPr id="32" name="Group 31">
              <a:extLst>
                <a:ext uri="{FF2B5EF4-FFF2-40B4-BE49-F238E27FC236}">
                  <a16:creationId xmlns:a16="http://schemas.microsoft.com/office/drawing/2014/main" id="{2901684C-37FC-0B23-4844-71A76FBAE484}"/>
                </a:ext>
              </a:extLst>
            </p:cNvPr>
            <p:cNvGrpSpPr/>
            <p:nvPr/>
          </p:nvGrpSpPr>
          <p:grpSpPr>
            <a:xfrm>
              <a:off x="351624" y="4768503"/>
              <a:ext cx="5785526" cy="673214"/>
              <a:chOff x="487680" y="2218174"/>
              <a:chExt cx="5570535" cy="781646"/>
            </a:xfrm>
          </p:grpSpPr>
          <p:sp>
            <p:nvSpPr>
              <p:cNvPr id="34" name="TextBox 33">
                <a:extLst>
                  <a:ext uri="{FF2B5EF4-FFF2-40B4-BE49-F238E27FC236}">
                    <a16:creationId xmlns:a16="http://schemas.microsoft.com/office/drawing/2014/main" id="{4C88A2EF-FEFD-EA22-885F-770744DD22C8}"/>
                  </a:ext>
                </a:extLst>
              </p:cNvPr>
              <p:cNvSpPr txBox="1"/>
              <p:nvPr/>
            </p:nvSpPr>
            <p:spPr>
              <a:xfrm>
                <a:off x="487680" y="2356591"/>
                <a:ext cx="5570535" cy="643229"/>
              </a:xfrm>
              <a:prstGeom prst="rect">
                <a:avLst/>
              </a:prstGeom>
              <a:noFill/>
              <a:ln w="28575">
                <a:noFill/>
              </a:ln>
            </p:spPr>
            <p:txBody>
              <a:bodyPr wrap="square" lIns="0" tIns="0" rIns="0" bIns="0"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119188" algn="l"/>
                  </a:tabLst>
                  <a:defRPr/>
                </a:pPr>
                <a:r>
                  <a:rPr kumimoji="0" lang="en-US" sz="900" b="1"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Delaware………………..</a:t>
                </a: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Contributions begin 1/1/25; benefits available 1/1/26</a:t>
                </a:r>
              </a:p>
              <a:p>
                <a:pPr marL="0" marR="0" lvl="0" indent="0" algn="l" defTabSz="914400" rtl="0" eaLnBrk="1" fontAlgn="auto" latinLnBrk="0" hangingPunct="1">
                  <a:lnSpc>
                    <a:spcPct val="100000"/>
                  </a:lnSpc>
                  <a:spcBef>
                    <a:spcPts val="0"/>
                  </a:spcBef>
                  <a:spcAft>
                    <a:spcPts val="0"/>
                  </a:spcAft>
                  <a:buClrTx/>
                  <a:buSzTx/>
                  <a:buFontTx/>
                  <a:buNone/>
                  <a:tabLst>
                    <a:tab pos="1119188" algn="l"/>
                  </a:tabLst>
                  <a:defRPr/>
                </a:pPr>
                <a:r>
                  <a:rPr kumimoji="0" lang="en-US" sz="900" b="1"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Maine……………...…….</a:t>
                </a: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Contributions begin 1/1/25; benefits available 5/1/26 </a:t>
                </a:r>
              </a:p>
              <a:p>
                <a:pPr marL="0" marR="0" lvl="0" indent="0" algn="l" defTabSz="914400" rtl="0" eaLnBrk="1" fontAlgn="auto" latinLnBrk="0" hangingPunct="1">
                  <a:lnSpc>
                    <a:spcPct val="100000"/>
                  </a:lnSpc>
                  <a:spcBef>
                    <a:spcPts val="0"/>
                  </a:spcBef>
                  <a:spcAft>
                    <a:spcPts val="0"/>
                  </a:spcAft>
                  <a:buClrTx/>
                  <a:buSzTx/>
                  <a:buFontTx/>
                  <a:buNone/>
                  <a:tabLst>
                    <a:tab pos="1119188" algn="l"/>
                  </a:tabLst>
                  <a:defRPr/>
                </a:pPr>
                <a:r>
                  <a:rPr kumimoji="0" lang="en-US" sz="900" b="1"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Maryland………………..</a:t>
                </a: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Contributions begin 7/1/25; benefits available 7/1/26</a:t>
                </a:r>
              </a:p>
              <a:p>
                <a:pPr marL="0" marR="0" lvl="0" indent="0" algn="l" defTabSz="914400" rtl="0" eaLnBrk="1" fontAlgn="auto" latinLnBrk="0" hangingPunct="1">
                  <a:lnSpc>
                    <a:spcPct val="100000"/>
                  </a:lnSpc>
                  <a:spcBef>
                    <a:spcPts val="0"/>
                  </a:spcBef>
                  <a:spcAft>
                    <a:spcPts val="0"/>
                  </a:spcAft>
                  <a:buClrTx/>
                  <a:buSzTx/>
                  <a:buFontTx/>
                  <a:buNone/>
                  <a:tabLst>
                    <a:tab pos="1119188" algn="l"/>
                  </a:tabLst>
                  <a:defRPr/>
                </a:pPr>
                <a:r>
                  <a:rPr kumimoji="0" lang="en-US" sz="900" b="1" i="0" u="none" strike="noStrike" kern="1200" cap="none" spc="0" normalizeH="0" baseline="0" noProof="0">
                    <a:ln>
                      <a:noFill/>
                    </a:ln>
                    <a:solidFill>
                      <a:srgbClr val="030406"/>
                    </a:solidFill>
                    <a:effectLst/>
                    <a:uLnTx/>
                    <a:uFillTx/>
                    <a:latin typeface="Open Sans SemiCondensed SemiCondensed" pitchFamily="2" charset="0"/>
                    <a:ea typeface="+mn-ea"/>
                    <a:cs typeface="Open Sans SemiCondensed SemiCondensed" pitchFamily="2" charset="0"/>
                  </a:rPr>
                  <a:t>Minnesota……………....</a:t>
                </a: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Contributions and benefits begin 1/1/26	</a:t>
                </a:r>
              </a:p>
            </p:txBody>
          </p:sp>
          <p:sp>
            <p:nvSpPr>
              <p:cNvPr id="35" name="Rectangle 34">
                <a:extLst>
                  <a:ext uri="{FF2B5EF4-FFF2-40B4-BE49-F238E27FC236}">
                    <a16:creationId xmlns:a16="http://schemas.microsoft.com/office/drawing/2014/main" id="{E8585DB9-209C-877C-0C99-8230359B4582}"/>
                  </a:ext>
                </a:extLst>
              </p:cNvPr>
              <p:cNvSpPr/>
              <p:nvPr/>
            </p:nvSpPr>
            <p:spPr>
              <a:xfrm>
                <a:off x="487680" y="2218174"/>
                <a:ext cx="1649491" cy="129266"/>
              </a:xfrm>
              <a:prstGeom prst="rect">
                <a:avLst/>
              </a:prstGeom>
              <a:noFill/>
            </p:spPr>
            <p:txBody>
              <a:bodyPr wrap="square" lIns="0" tIns="0" rIns="0" bIns="0" numCol="1" rtlCol="0" anchor="ctr">
                <a:noAutofit/>
              </a:bodyPr>
              <a:lstStyle/>
              <a:p>
                <a:pPr marL="0" marR="0" lvl="0" indent="0" algn="l" defTabSz="914400" rtl="0" eaLnBrk="1" fontAlgn="auto" latinLnBrk="0" hangingPunct="1">
                  <a:lnSpc>
                    <a:spcPts val="750"/>
                  </a:lnSpc>
                  <a:spcBef>
                    <a:spcPts val="0"/>
                  </a:spcBef>
                  <a:spcAft>
                    <a:spcPts val="0"/>
                  </a:spcAft>
                  <a:buClrTx/>
                  <a:buSzTx/>
                  <a:buFontTx/>
                  <a:buNone/>
                  <a:tabLst/>
                  <a:defRPr/>
                </a:pPr>
                <a:r>
                  <a:rPr kumimoji="0" lang="en-US" sz="1000" b="1" i="0" u="none" strike="noStrike" kern="1200" cap="none" spc="0" normalizeH="0" baseline="0" noProof="0">
                    <a:ln>
                      <a:noFill/>
                    </a:ln>
                    <a:solidFill>
                      <a:srgbClr val="01949F"/>
                    </a:solidFill>
                    <a:effectLst/>
                    <a:uLnTx/>
                    <a:uFillTx/>
                    <a:latin typeface="Open Sans SemiCondensed SemiCondensed" pitchFamily="2" charset="0"/>
                    <a:ea typeface="Open Sans SemiCondensed SemiCondensed" pitchFamily="2" charset="0"/>
                    <a:cs typeface="Open Sans SemiCondensed SemiCondensed" pitchFamily="2" charset="0"/>
                  </a:rPr>
                  <a:t>PFML in Regulatory Phase</a:t>
                </a:r>
              </a:p>
            </p:txBody>
          </p:sp>
        </p:grpSp>
        <p:sp>
          <p:nvSpPr>
            <p:cNvPr id="84" name="Rectangle 83">
              <a:extLst>
                <a:ext uri="{FF2B5EF4-FFF2-40B4-BE49-F238E27FC236}">
                  <a16:creationId xmlns:a16="http://schemas.microsoft.com/office/drawing/2014/main" id="{D3D1800D-43E5-82CE-CF26-D535210BABD6}"/>
                </a:ext>
              </a:extLst>
            </p:cNvPr>
            <p:cNvSpPr/>
            <p:nvPr/>
          </p:nvSpPr>
          <p:spPr>
            <a:xfrm>
              <a:off x="184215" y="4756554"/>
              <a:ext cx="91440" cy="9441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sp>
        <p:nvSpPr>
          <p:cNvPr id="8" name="TextBox 7">
            <a:extLst>
              <a:ext uri="{FF2B5EF4-FFF2-40B4-BE49-F238E27FC236}">
                <a16:creationId xmlns:a16="http://schemas.microsoft.com/office/drawing/2014/main" id="{47D86F5A-610B-5EE3-A404-C10B015263A0}"/>
              </a:ext>
            </a:extLst>
          </p:cNvPr>
          <p:cNvSpPr txBox="1"/>
          <p:nvPr/>
        </p:nvSpPr>
        <p:spPr>
          <a:xfrm>
            <a:off x="5921040" y="6279035"/>
            <a:ext cx="2104008"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lumMod val="50000"/>
                  </a:srgbClr>
                </a:solidFill>
                <a:effectLst/>
                <a:uLnTx/>
                <a:uFillTx/>
                <a:latin typeface="Avenir Next LT Pro"/>
                <a:ea typeface="+mn-ea"/>
                <a:cs typeface="+mn-cs"/>
              </a:rPr>
              <a:t>SUBJECT TO CHANGE</a:t>
            </a:r>
          </a:p>
        </p:txBody>
      </p:sp>
      <p:grpSp>
        <p:nvGrpSpPr>
          <p:cNvPr id="37" name="Group 36">
            <a:extLst>
              <a:ext uri="{FF2B5EF4-FFF2-40B4-BE49-F238E27FC236}">
                <a16:creationId xmlns:a16="http://schemas.microsoft.com/office/drawing/2014/main" id="{6D72D8E5-C19F-1134-51FE-E21680579900}"/>
              </a:ext>
            </a:extLst>
          </p:cNvPr>
          <p:cNvGrpSpPr/>
          <p:nvPr/>
        </p:nvGrpSpPr>
        <p:grpSpPr>
          <a:xfrm>
            <a:off x="7651161" y="2034251"/>
            <a:ext cx="4021738" cy="2856829"/>
            <a:chOff x="7651161" y="2034251"/>
            <a:chExt cx="4021738" cy="2856829"/>
          </a:xfrm>
        </p:grpSpPr>
        <p:grpSp>
          <p:nvGrpSpPr>
            <p:cNvPr id="36" name="Group 35">
              <a:extLst>
                <a:ext uri="{FF2B5EF4-FFF2-40B4-BE49-F238E27FC236}">
                  <a16:creationId xmlns:a16="http://schemas.microsoft.com/office/drawing/2014/main" id="{646D96DB-B7ED-C672-A7D1-3354F0BE9427}"/>
                </a:ext>
              </a:extLst>
            </p:cNvPr>
            <p:cNvGrpSpPr/>
            <p:nvPr/>
          </p:nvGrpSpPr>
          <p:grpSpPr>
            <a:xfrm>
              <a:off x="10671984" y="2034251"/>
              <a:ext cx="1000915" cy="803141"/>
              <a:chOff x="10671984" y="2034251"/>
              <a:chExt cx="1000915" cy="803141"/>
            </a:xfrm>
          </p:grpSpPr>
          <p:sp>
            <p:nvSpPr>
              <p:cNvPr id="23" name="TextBox 22">
                <a:extLst>
                  <a:ext uri="{FF2B5EF4-FFF2-40B4-BE49-F238E27FC236}">
                    <a16:creationId xmlns:a16="http://schemas.microsoft.com/office/drawing/2014/main" id="{41BE87B9-D9F0-C2F6-8062-8A8C878EBC06}"/>
                  </a:ext>
                </a:extLst>
              </p:cNvPr>
              <p:cNvSpPr txBox="1"/>
              <p:nvPr/>
            </p:nvSpPr>
            <p:spPr>
              <a:xfrm>
                <a:off x="11164818" y="2034251"/>
                <a:ext cx="37388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venir Next LT Pro"/>
                    <a:ea typeface="+mn-ea"/>
                    <a:cs typeface="+mn-cs"/>
                  </a:rPr>
                  <a:t>MA</a:t>
                </a:r>
              </a:p>
            </p:txBody>
          </p:sp>
          <p:sp>
            <p:nvSpPr>
              <p:cNvPr id="24" name="TextBox 23">
                <a:extLst>
                  <a:ext uri="{FF2B5EF4-FFF2-40B4-BE49-F238E27FC236}">
                    <a16:creationId xmlns:a16="http://schemas.microsoft.com/office/drawing/2014/main" id="{35939D62-186F-71C9-1C23-9F961B96A0CF}"/>
                  </a:ext>
                </a:extLst>
              </p:cNvPr>
              <p:cNvSpPr txBox="1"/>
              <p:nvPr/>
            </p:nvSpPr>
            <p:spPr>
              <a:xfrm>
                <a:off x="11083971" y="2196201"/>
                <a:ext cx="37388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venir Next LT Pro"/>
                    <a:ea typeface="+mn-ea"/>
                    <a:cs typeface="+mn-cs"/>
                  </a:rPr>
                  <a:t>CT</a:t>
                </a:r>
              </a:p>
            </p:txBody>
          </p:sp>
          <p:sp>
            <p:nvSpPr>
              <p:cNvPr id="29" name="TextBox 28">
                <a:extLst>
                  <a:ext uri="{FF2B5EF4-FFF2-40B4-BE49-F238E27FC236}">
                    <a16:creationId xmlns:a16="http://schemas.microsoft.com/office/drawing/2014/main" id="{6E1DBE70-F080-96BB-16F6-2587A815DD51}"/>
                  </a:ext>
                </a:extLst>
              </p:cNvPr>
              <p:cNvSpPr txBox="1"/>
              <p:nvPr/>
            </p:nvSpPr>
            <p:spPr>
              <a:xfrm>
                <a:off x="11299012" y="2203448"/>
                <a:ext cx="37388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C4C4E"/>
                    </a:solidFill>
                    <a:effectLst/>
                    <a:uLnTx/>
                    <a:uFillTx/>
                    <a:latin typeface="Avenir Next LT Pro"/>
                    <a:ea typeface="+mn-ea"/>
                    <a:cs typeface="+mn-cs"/>
                  </a:rPr>
                  <a:t>RI</a:t>
                </a:r>
              </a:p>
            </p:txBody>
          </p:sp>
          <p:sp>
            <p:nvSpPr>
              <p:cNvPr id="31" name="TextBox 30">
                <a:extLst>
                  <a:ext uri="{FF2B5EF4-FFF2-40B4-BE49-F238E27FC236}">
                    <a16:creationId xmlns:a16="http://schemas.microsoft.com/office/drawing/2014/main" id="{7DA8D9D5-8B32-80E1-04E8-7A4E2660759A}"/>
                  </a:ext>
                </a:extLst>
              </p:cNvPr>
              <p:cNvSpPr txBox="1"/>
              <p:nvPr/>
            </p:nvSpPr>
            <p:spPr>
              <a:xfrm>
                <a:off x="10671984" y="2601631"/>
                <a:ext cx="37388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venir Next LT Pro"/>
                    <a:ea typeface="+mn-ea"/>
                    <a:cs typeface="+mn-cs"/>
                  </a:rPr>
                  <a:t>MD</a:t>
                </a:r>
              </a:p>
            </p:txBody>
          </p:sp>
          <p:sp>
            <p:nvSpPr>
              <p:cNvPr id="33" name="TextBox 32">
                <a:extLst>
                  <a:ext uri="{FF2B5EF4-FFF2-40B4-BE49-F238E27FC236}">
                    <a16:creationId xmlns:a16="http://schemas.microsoft.com/office/drawing/2014/main" id="{A6EC9619-AA4D-AF0E-2524-3704332B63FF}"/>
                  </a:ext>
                </a:extLst>
              </p:cNvPr>
              <p:cNvSpPr txBox="1"/>
              <p:nvPr/>
            </p:nvSpPr>
            <p:spPr>
              <a:xfrm>
                <a:off x="10977874" y="2652726"/>
                <a:ext cx="37388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C4C4E"/>
                    </a:solidFill>
                    <a:effectLst/>
                    <a:uLnTx/>
                    <a:uFillTx/>
                    <a:latin typeface="Avenir Next LT Pro"/>
                    <a:ea typeface="+mn-ea"/>
                    <a:cs typeface="+mn-cs"/>
                  </a:rPr>
                  <a:t>DE</a:t>
                </a:r>
              </a:p>
            </p:txBody>
          </p:sp>
        </p:grpSp>
        <p:sp>
          <p:nvSpPr>
            <p:cNvPr id="3" name="TextBox 2">
              <a:extLst>
                <a:ext uri="{FF2B5EF4-FFF2-40B4-BE49-F238E27FC236}">
                  <a16:creationId xmlns:a16="http://schemas.microsoft.com/office/drawing/2014/main" id="{DBD16463-FE54-4D06-645C-5899BF284907}"/>
                </a:ext>
              </a:extLst>
            </p:cNvPr>
            <p:cNvSpPr txBox="1"/>
            <p:nvPr/>
          </p:nvSpPr>
          <p:spPr>
            <a:xfrm>
              <a:off x="7651161" y="4706414"/>
              <a:ext cx="37388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venir Next LT Pro"/>
                  <a:ea typeface="+mn-ea"/>
                  <a:cs typeface="+mn-cs"/>
                </a:rPr>
                <a:t>HI</a:t>
              </a:r>
            </a:p>
          </p:txBody>
        </p:sp>
      </p:grpSp>
      <p:grpSp>
        <p:nvGrpSpPr>
          <p:cNvPr id="47" name="Group 46">
            <a:extLst>
              <a:ext uri="{FF2B5EF4-FFF2-40B4-BE49-F238E27FC236}">
                <a16:creationId xmlns:a16="http://schemas.microsoft.com/office/drawing/2014/main" id="{C77F667C-7590-31D8-40AD-0BA81562E285}"/>
              </a:ext>
            </a:extLst>
          </p:cNvPr>
          <p:cNvGrpSpPr/>
          <p:nvPr/>
        </p:nvGrpSpPr>
        <p:grpSpPr>
          <a:xfrm>
            <a:off x="9515475" y="4530391"/>
            <a:ext cx="758865" cy="481060"/>
            <a:chOff x="9616191" y="4530391"/>
            <a:chExt cx="658149" cy="481060"/>
          </a:xfrm>
        </p:grpSpPr>
        <mc:AlternateContent xmlns:mc="http://schemas.openxmlformats.org/markup-compatibility/2006" xmlns:cx4="http://schemas.microsoft.com/office/drawing/2016/5/10/chartex">
          <mc:Choice Requires="cx4">
            <p:graphicFrame>
              <p:nvGraphicFramePr>
                <p:cNvPr id="43" name="Chart 42">
                  <a:extLst>
                    <a:ext uri="{FF2B5EF4-FFF2-40B4-BE49-F238E27FC236}">
                      <a16:creationId xmlns:a16="http://schemas.microsoft.com/office/drawing/2014/main" id="{3428404A-362F-B2DF-2C8A-618DBD33A3E1}"/>
                    </a:ext>
                  </a:extLst>
                </p:cNvPr>
                <p:cNvGraphicFramePr/>
                <p:nvPr/>
              </p:nvGraphicFramePr>
              <p:xfrm>
                <a:off x="9616191" y="4530391"/>
                <a:ext cx="658149" cy="48106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43" name="Chart 42">
                  <a:extLst>
                    <a:ext uri="{FF2B5EF4-FFF2-40B4-BE49-F238E27FC236}">
                      <a16:creationId xmlns:a16="http://schemas.microsoft.com/office/drawing/2014/main" id="{3428404A-362F-B2DF-2C8A-618DBD33A3E1}"/>
                    </a:ext>
                  </a:extLst>
                </p:cNvPr>
                <p:cNvPicPr>
                  <a:picLocks noGrp="1" noRot="1" noChangeAspect="1" noMove="1" noResize="1" noEditPoints="1" noAdjustHandles="1" noChangeArrowheads="1" noChangeShapeType="1"/>
                </p:cNvPicPr>
                <p:nvPr/>
              </p:nvPicPr>
              <p:blipFill>
                <a:blip r:embed="rId6"/>
                <a:stretch>
                  <a:fillRect/>
                </a:stretch>
              </p:blipFill>
              <p:spPr>
                <a:xfrm>
                  <a:off x="9515475" y="4530391"/>
                  <a:ext cx="758865" cy="481060"/>
                </a:xfrm>
                <a:prstGeom prst="rect">
                  <a:avLst/>
                </a:prstGeom>
              </p:spPr>
            </p:pic>
          </mc:Fallback>
        </mc:AlternateContent>
        <p:sp>
          <p:nvSpPr>
            <p:cNvPr id="45" name="Rectangle 44">
              <a:extLst>
                <a:ext uri="{FF2B5EF4-FFF2-40B4-BE49-F238E27FC236}">
                  <a16:creationId xmlns:a16="http://schemas.microsoft.com/office/drawing/2014/main" id="{A8A36362-88FA-4DB4-5AC4-3F5760EF5950}"/>
                </a:ext>
              </a:extLst>
            </p:cNvPr>
            <p:cNvSpPr/>
            <p:nvPr/>
          </p:nvSpPr>
          <p:spPr>
            <a:xfrm>
              <a:off x="9616191" y="4860493"/>
              <a:ext cx="658149" cy="1210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44" name="Group 43">
            <a:extLst>
              <a:ext uri="{FF2B5EF4-FFF2-40B4-BE49-F238E27FC236}">
                <a16:creationId xmlns:a16="http://schemas.microsoft.com/office/drawing/2014/main" id="{334A331D-980F-A0C0-4118-90DEFCF84080}"/>
              </a:ext>
            </a:extLst>
          </p:cNvPr>
          <p:cNvGrpSpPr/>
          <p:nvPr/>
        </p:nvGrpSpPr>
        <p:grpSpPr>
          <a:xfrm>
            <a:off x="574055" y="5113040"/>
            <a:ext cx="4651398" cy="685839"/>
            <a:chOff x="580095" y="5047975"/>
            <a:chExt cx="4651398" cy="685839"/>
          </a:xfrm>
        </p:grpSpPr>
        <p:grpSp>
          <p:nvGrpSpPr>
            <p:cNvPr id="46" name="Group 45">
              <a:extLst>
                <a:ext uri="{FF2B5EF4-FFF2-40B4-BE49-F238E27FC236}">
                  <a16:creationId xmlns:a16="http://schemas.microsoft.com/office/drawing/2014/main" id="{F59C7708-3BD8-A472-FF1F-261C27EB6D56}"/>
                </a:ext>
              </a:extLst>
            </p:cNvPr>
            <p:cNvGrpSpPr/>
            <p:nvPr/>
          </p:nvGrpSpPr>
          <p:grpSpPr>
            <a:xfrm>
              <a:off x="763624" y="5047975"/>
              <a:ext cx="4467869" cy="685839"/>
              <a:chOff x="405487" y="3889990"/>
              <a:chExt cx="3496066" cy="527009"/>
            </a:xfrm>
          </p:grpSpPr>
          <p:sp>
            <p:nvSpPr>
              <p:cNvPr id="48" name="TextBox 47">
                <a:extLst>
                  <a:ext uri="{FF2B5EF4-FFF2-40B4-BE49-F238E27FC236}">
                    <a16:creationId xmlns:a16="http://schemas.microsoft.com/office/drawing/2014/main" id="{5B3E6727-5AE4-FCF8-50F2-155D901E23ED}"/>
                  </a:ext>
                </a:extLst>
              </p:cNvPr>
              <p:cNvSpPr txBox="1"/>
              <p:nvPr/>
            </p:nvSpPr>
            <p:spPr>
              <a:xfrm>
                <a:off x="405487" y="3889990"/>
                <a:ext cx="1859410" cy="129475"/>
              </a:xfrm>
              <a:prstGeom prst="rect">
                <a:avLst/>
              </a:prstGeom>
              <a:noFill/>
            </p:spPr>
            <p:txBody>
              <a:bodyPr wrap="square" lIns="0" tIns="0" rIns="0" bIns="0" numCol="1" rtlCol="0" anchor="ctr">
                <a:noAutofit/>
              </a:bodyPr>
              <a:lstStyle>
                <a:defPPr>
                  <a:defRPr lang="en-US"/>
                </a:defPPr>
                <a:lvl1pPr>
                  <a:defRPr sz="1000" b="1"/>
                </a:lvl1pPr>
              </a:lstStyle>
              <a:p>
                <a:pPr marL="0" marR="0" lvl="0" indent="0" algn="l" defTabSz="914400" rtl="0" eaLnBrk="1" fontAlgn="auto" latinLnBrk="0" hangingPunct="1">
                  <a:lnSpc>
                    <a:spcPts val="750"/>
                  </a:lnSpc>
                  <a:spcBef>
                    <a:spcPts val="0"/>
                  </a:spcBef>
                  <a:spcAft>
                    <a:spcPts val="0"/>
                  </a:spcAft>
                  <a:buClrTx/>
                  <a:buSzTx/>
                  <a:buFontTx/>
                  <a:buNone/>
                  <a:tabLst/>
                  <a:defRPr/>
                </a:pPr>
                <a:r>
                  <a:rPr kumimoji="0" lang="en-US" sz="1000" b="1" i="0" u="none" strike="noStrike" kern="1200" cap="none" spc="0" normalizeH="0" baseline="0" noProof="0">
                    <a:ln>
                      <a:noFill/>
                    </a:ln>
                    <a:solidFill>
                      <a:srgbClr val="ABA299"/>
                    </a:solidFill>
                    <a:effectLst/>
                    <a:uLnTx/>
                    <a:uFillTx/>
                    <a:latin typeface="Open Sans SemiCondensed SemiCondensed" pitchFamily="2" charset="0"/>
                    <a:ea typeface="Open Sans SemiCondensed SemiCondensed" pitchFamily="2" charset="0"/>
                    <a:cs typeface="Open Sans SemiCondensed SemiCondensed" pitchFamily="2" charset="0"/>
                  </a:rPr>
                  <a:t>PFML Proposal Rejected</a:t>
                </a:r>
                <a:r>
                  <a:rPr kumimoji="0" lang="en-US" sz="1000" b="1" i="0" u="none" strike="noStrike" kern="1200" cap="none" spc="0" normalizeH="0" baseline="30000" noProof="0">
                    <a:ln>
                      <a:noFill/>
                    </a:ln>
                    <a:solidFill>
                      <a:srgbClr val="ABA299"/>
                    </a:solidFill>
                    <a:effectLst/>
                    <a:uLnTx/>
                    <a:uFillTx/>
                    <a:latin typeface="Open Sans SemiCondensed SemiCondensed" pitchFamily="2" charset="0"/>
                    <a:ea typeface="Open Sans SemiCondensed SemiCondensed" pitchFamily="2" charset="0"/>
                    <a:cs typeface="Open Sans SemiCondensed SemiCondensed" pitchFamily="2" charset="0"/>
                  </a:rPr>
                  <a:t>2</a:t>
                </a:r>
              </a:p>
            </p:txBody>
          </p:sp>
          <p:sp>
            <p:nvSpPr>
              <p:cNvPr id="49" name="TextBox 48">
                <a:extLst>
                  <a:ext uri="{FF2B5EF4-FFF2-40B4-BE49-F238E27FC236}">
                    <a16:creationId xmlns:a16="http://schemas.microsoft.com/office/drawing/2014/main" id="{E7F56405-55E1-A338-3661-002139776BF8}"/>
                  </a:ext>
                </a:extLst>
              </p:cNvPr>
              <p:cNvSpPr txBox="1"/>
              <p:nvPr/>
            </p:nvSpPr>
            <p:spPr>
              <a:xfrm>
                <a:off x="416826" y="4002809"/>
                <a:ext cx="3484727" cy="414190"/>
              </a:xfrm>
              <a:prstGeom prst="rect">
                <a:avLst/>
              </a:prstGeom>
              <a:noFill/>
            </p:spPr>
            <p:txBody>
              <a:bodyPr wrap="square" lIns="0" tIns="0" rIns="0" bIns="0" numCol="4"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Georgia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Idaho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Kansas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Michigan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Mississippi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Montana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North Carolina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North Dakota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South Carolina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South Dakota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West Virginia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Wisconsin</a:t>
                </a:r>
              </a:p>
            </p:txBody>
          </p:sp>
        </p:grpSp>
        <p:sp>
          <p:nvSpPr>
            <p:cNvPr id="40" name="Rectangle 39">
              <a:extLst>
                <a:ext uri="{FF2B5EF4-FFF2-40B4-BE49-F238E27FC236}">
                  <a16:creationId xmlns:a16="http://schemas.microsoft.com/office/drawing/2014/main" id="{79082A30-D7AF-2377-B7B1-A474F2AE6AB6}"/>
                </a:ext>
              </a:extLst>
            </p:cNvPr>
            <p:cNvSpPr/>
            <p:nvPr/>
          </p:nvSpPr>
          <p:spPr>
            <a:xfrm>
              <a:off x="580095" y="5062570"/>
              <a:ext cx="91440" cy="944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pic>
        <p:nvPicPr>
          <p:cNvPr id="3078" name="Picture 6" descr="Log in - DBL Insurance">
            <a:extLst>
              <a:ext uri="{FF2B5EF4-FFF2-40B4-BE49-F238E27FC236}">
                <a16:creationId xmlns:a16="http://schemas.microsoft.com/office/drawing/2014/main" id="{E24A4A39-90FC-3EA0-EB46-94D27BBEB5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38" y="6381043"/>
            <a:ext cx="2339721" cy="4436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white text&#10;&#10;AI-generated content may be incorrect.">
            <a:extLst>
              <a:ext uri="{FF2B5EF4-FFF2-40B4-BE49-F238E27FC236}">
                <a16:creationId xmlns:a16="http://schemas.microsoft.com/office/drawing/2014/main" id="{BB2F9DE0-8ECC-CD19-EDB2-9D65872ECA9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pic>
        <p:nvPicPr>
          <p:cNvPr id="4" name="Picture 3" descr="A black background with white text&#10;&#10;AI-generated content may be incorrect.">
            <a:extLst>
              <a:ext uri="{FF2B5EF4-FFF2-40B4-BE49-F238E27FC236}">
                <a16:creationId xmlns:a16="http://schemas.microsoft.com/office/drawing/2014/main" id="{0A47751A-91DA-329D-EB5E-D1446CBC783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553695" y="6322637"/>
            <a:ext cx="1549667" cy="508318"/>
          </a:xfrm>
          <a:prstGeom prst="rect">
            <a:avLst/>
          </a:prstGeom>
          <a:noFill/>
          <a:ln>
            <a:noFill/>
          </a:ln>
        </p:spPr>
      </p:pic>
    </p:spTree>
    <p:extLst>
      <p:ext uri="{BB962C8B-B14F-4D97-AF65-F5344CB8AC3E}">
        <p14:creationId xmlns:p14="http://schemas.microsoft.com/office/powerpoint/2010/main" val="2345171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6A2E0-EBA3-4C86-103F-97DCDE3BBDA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6EB4394-D064-D015-C687-2B7F93159A2C}"/>
              </a:ext>
            </a:extLst>
          </p:cNvPr>
          <p:cNvSpPr>
            <a:spLocks noGrp="1"/>
          </p:cNvSpPr>
          <p:nvPr>
            <p:ph type="title"/>
          </p:nvPr>
        </p:nvSpPr>
        <p:spPr/>
        <p:txBody>
          <a:bodyPr anchor="b">
            <a:noAutofit/>
          </a:bodyPr>
          <a:lstStyle/>
          <a:p>
            <a:r>
              <a:rPr lang="en-US" sz="3600" b="0"/>
              <a:t>Key Date Summary</a:t>
            </a:r>
          </a:p>
        </p:txBody>
      </p:sp>
      <p:grpSp>
        <p:nvGrpSpPr>
          <p:cNvPr id="3" name="Group 2">
            <a:extLst>
              <a:ext uri="{FF2B5EF4-FFF2-40B4-BE49-F238E27FC236}">
                <a16:creationId xmlns:a16="http://schemas.microsoft.com/office/drawing/2014/main" id="{FA59C5D7-C989-C23B-5FBF-6FEA4351EDC1}"/>
              </a:ext>
            </a:extLst>
          </p:cNvPr>
          <p:cNvGrpSpPr/>
          <p:nvPr/>
        </p:nvGrpSpPr>
        <p:grpSpPr>
          <a:xfrm>
            <a:off x="604043" y="2128352"/>
            <a:ext cx="10983913" cy="3439160"/>
            <a:chOff x="604043" y="2128352"/>
            <a:chExt cx="10983913" cy="3439160"/>
          </a:xfrm>
        </p:grpSpPr>
        <p:sp>
          <p:nvSpPr>
            <p:cNvPr id="4" name="Straight Connector 3">
              <a:extLst>
                <a:ext uri="{FF2B5EF4-FFF2-40B4-BE49-F238E27FC236}">
                  <a16:creationId xmlns:a16="http://schemas.microsoft.com/office/drawing/2014/main" id="{3B5F8180-C801-AFE7-7D01-EDA33E11077C}"/>
                </a:ext>
              </a:extLst>
            </p:cNvPr>
            <p:cNvSpPr/>
            <p:nvPr/>
          </p:nvSpPr>
          <p:spPr>
            <a:xfrm>
              <a:off x="604043" y="3847933"/>
              <a:ext cx="10983913"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5" name="Teardrop 4">
              <a:extLst>
                <a:ext uri="{FF2B5EF4-FFF2-40B4-BE49-F238E27FC236}">
                  <a16:creationId xmlns:a16="http://schemas.microsoft.com/office/drawing/2014/main" id="{FA7809D8-3C21-4AFE-E6E6-67218C24E2E7}"/>
                </a:ext>
              </a:extLst>
            </p:cNvPr>
            <p:cNvSpPr/>
            <p:nvPr/>
          </p:nvSpPr>
          <p:spPr>
            <a:xfrm rot="8100000">
              <a:off x="672623" y="2193827"/>
              <a:ext cx="316140" cy="316140"/>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p>
          </p:txBody>
        </p:sp>
        <p:sp>
          <p:nvSpPr>
            <p:cNvPr id="7" name="Oval 6">
              <a:extLst>
                <a:ext uri="{FF2B5EF4-FFF2-40B4-BE49-F238E27FC236}">
                  <a16:creationId xmlns:a16="http://schemas.microsoft.com/office/drawing/2014/main" id="{F9D2D907-DE1C-2819-7A68-0BBF8AC8433A}"/>
                </a:ext>
              </a:extLst>
            </p:cNvPr>
            <p:cNvSpPr/>
            <p:nvPr/>
          </p:nvSpPr>
          <p:spPr>
            <a:xfrm>
              <a:off x="707744" y="2228948"/>
              <a:ext cx="245899" cy="245899"/>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4A5D921D-3539-BB43-94E2-2FE36E20FDB2}"/>
                </a:ext>
              </a:extLst>
            </p:cNvPr>
            <p:cNvSpPr/>
            <p:nvPr/>
          </p:nvSpPr>
          <p:spPr>
            <a:xfrm>
              <a:off x="1054239" y="2575443"/>
              <a:ext cx="2284148" cy="1272489"/>
            </a:xfrm>
            <a:custGeom>
              <a:avLst/>
              <a:gdLst>
                <a:gd name="connsiteX0" fmla="*/ 0 w 2284148"/>
                <a:gd name="connsiteY0" fmla="*/ 0 h 1272489"/>
                <a:gd name="connsiteX1" fmla="*/ 2284148 w 2284148"/>
                <a:gd name="connsiteY1" fmla="*/ 0 h 1272489"/>
                <a:gd name="connsiteX2" fmla="*/ 2284148 w 2284148"/>
                <a:gd name="connsiteY2" fmla="*/ 1272489 h 1272489"/>
                <a:gd name="connsiteX3" fmla="*/ 0 w 2284148"/>
                <a:gd name="connsiteY3" fmla="*/ 1272489 h 1272489"/>
                <a:gd name="connsiteX4" fmla="*/ 0 w 2284148"/>
                <a:gd name="connsiteY4" fmla="*/ 0 h 12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1272489">
                  <a:moveTo>
                    <a:pt x="0" y="0"/>
                  </a:moveTo>
                  <a:lnTo>
                    <a:pt x="2284148" y="0"/>
                  </a:lnTo>
                  <a:lnTo>
                    <a:pt x="2284148" y="1272489"/>
                  </a:lnTo>
                  <a:lnTo>
                    <a:pt x="0" y="1272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Private Plan quoting is available</a:t>
              </a:r>
            </a:p>
          </p:txBody>
        </p:sp>
        <p:sp>
          <p:nvSpPr>
            <p:cNvPr id="9" name="Freeform: Shape 8">
              <a:extLst>
                <a:ext uri="{FF2B5EF4-FFF2-40B4-BE49-F238E27FC236}">
                  <a16:creationId xmlns:a16="http://schemas.microsoft.com/office/drawing/2014/main" id="{C02C9677-C9F1-E81D-6267-725EF2BEF1C4}"/>
                </a:ext>
              </a:extLst>
            </p:cNvPr>
            <p:cNvSpPr/>
            <p:nvPr/>
          </p:nvSpPr>
          <p:spPr>
            <a:xfrm>
              <a:off x="1054239" y="2128352"/>
              <a:ext cx="2284148" cy="447090"/>
            </a:xfrm>
            <a:custGeom>
              <a:avLst/>
              <a:gdLst>
                <a:gd name="connsiteX0" fmla="*/ 0 w 2284148"/>
                <a:gd name="connsiteY0" fmla="*/ 0 h 447090"/>
                <a:gd name="connsiteX1" fmla="*/ 2284148 w 2284148"/>
                <a:gd name="connsiteY1" fmla="*/ 0 h 447090"/>
                <a:gd name="connsiteX2" fmla="*/ 2284148 w 2284148"/>
                <a:gd name="connsiteY2" fmla="*/ 447090 h 447090"/>
                <a:gd name="connsiteX3" fmla="*/ 0 w 2284148"/>
                <a:gd name="connsiteY3" fmla="*/ 447090 h 447090"/>
                <a:gd name="connsiteX4" fmla="*/ 0 w 2284148"/>
                <a:gd name="connsiteY4" fmla="*/ 0 h 44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447090">
                  <a:moveTo>
                    <a:pt x="0" y="0"/>
                  </a:moveTo>
                  <a:lnTo>
                    <a:pt x="2284148" y="0"/>
                  </a:lnTo>
                  <a:lnTo>
                    <a:pt x="2284148" y="447090"/>
                  </a:lnTo>
                  <a:lnTo>
                    <a:pt x="0" y="44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Now</a:t>
              </a:r>
            </a:p>
          </p:txBody>
        </p:sp>
        <p:sp>
          <p:nvSpPr>
            <p:cNvPr id="10" name="Straight Connector 9">
              <a:extLst>
                <a:ext uri="{FF2B5EF4-FFF2-40B4-BE49-F238E27FC236}">
                  <a16:creationId xmlns:a16="http://schemas.microsoft.com/office/drawing/2014/main" id="{BB6473B5-29E3-E812-ACC1-4804BFB692D2}"/>
                </a:ext>
              </a:extLst>
            </p:cNvPr>
            <p:cNvSpPr/>
            <p:nvPr/>
          </p:nvSpPr>
          <p:spPr>
            <a:xfrm>
              <a:off x="830694" y="2575443"/>
              <a:ext cx="0" cy="1272489"/>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1" name="Oval 10">
              <a:extLst>
                <a:ext uri="{FF2B5EF4-FFF2-40B4-BE49-F238E27FC236}">
                  <a16:creationId xmlns:a16="http://schemas.microsoft.com/office/drawing/2014/main" id="{B3D7CB72-8DD5-140D-3951-9F8E71D4DBDD}"/>
                </a:ext>
              </a:extLst>
            </p:cNvPr>
            <p:cNvSpPr/>
            <p:nvPr/>
          </p:nvSpPr>
          <p:spPr>
            <a:xfrm>
              <a:off x="790456" y="3807694"/>
              <a:ext cx="80476" cy="8047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12" name="Teardrop 11">
              <a:extLst>
                <a:ext uri="{FF2B5EF4-FFF2-40B4-BE49-F238E27FC236}">
                  <a16:creationId xmlns:a16="http://schemas.microsoft.com/office/drawing/2014/main" id="{9A90C521-6979-133F-1A33-5C9CF760044C}"/>
                </a:ext>
              </a:extLst>
            </p:cNvPr>
            <p:cNvSpPr/>
            <p:nvPr/>
          </p:nvSpPr>
          <p:spPr>
            <a:xfrm rot="18900000">
              <a:off x="2043576" y="5185897"/>
              <a:ext cx="316140" cy="316140"/>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78E4B94-C8B9-B910-021D-E84A789B0F41}"/>
                </a:ext>
              </a:extLst>
            </p:cNvPr>
            <p:cNvSpPr/>
            <p:nvPr/>
          </p:nvSpPr>
          <p:spPr>
            <a:xfrm>
              <a:off x="2078696" y="5221017"/>
              <a:ext cx="245899" cy="245899"/>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4" name="Freeform: Shape 13">
              <a:extLst>
                <a:ext uri="{FF2B5EF4-FFF2-40B4-BE49-F238E27FC236}">
                  <a16:creationId xmlns:a16="http://schemas.microsoft.com/office/drawing/2014/main" id="{E9CC69A2-9A67-47F8-7B24-2EF467489717}"/>
                </a:ext>
              </a:extLst>
            </p:cNvPr>
            <p:cNvSpPr/>
            <p:nvPr/>
          </p:nvSpPr>
          <p:spPr>
            <a:xfrm>
              <a:off x="2425192" y="3847933"/>
              <a:ext cx="2284148" cy="1272489"/>
            </a:xfrm>
            <a:custGeom>
              <a:avLst/>
              <a:gdLst>
                <a:gd name="connsiteX0" fmla="*/ 0 w 2284148"/>
                <a:gd name="connsiteY0" fmla="*/ 0 h 1272489"/>
                <a:gd name="connsiteX1" fmla="*/ 2284148 w 2284148"/>
                <a:gd name="connsiteY1" fmla="*/ 0 h 1272489"/>
                <a:gd name="connsiteX2" fmla="*/ 2284148 w 2284148"/>
                <a:gd name="connsiteY2" fmla="*/ 1272489 h 1272489"/>
                <a:gd name="connsiteX3" fmla="*/ 0 w 2284148"/>
                <a:gd name="connsiteY3" fmla="*/ 1272489 h 1272489"/>
                <a:gd name="connsiteX4" fmla="*/ 0 w 2284148"/>
                <a:gd name="connsiteY4" fmla="*/ 0 h 12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1272489">
                  <a:moveTo>
                    <a:pt x="0" y="0"/>
                  </a:moveTo>
                  <a:lnTo>
                    <a:pt x="2284148" y="0"/>
                  </a:lnTo>
                  <a:lnTo>
                    <a:pt x="2284148" y="1272489"/>
                  </a:lnTo>
                  <a:lnTo>
                    <a:pt x="0" y="1272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a:t>First quarterly wage detail reports due. Wage reports will be due after the end of each quarter following</a:t>
              </a:r>
            </a:p>
          </p:txBody>
        </p:sp>
        <p:sp>
          <p:nvSpPr>
            <p:cNvPr id="15" name="Freeform: Shape 14">
              <a:extLst>
                <a:ext uri="{FF2B5EF4-FFF2-40B4-BE49-F238E27FC236}">
                  <a16:creationId xmlns:a16="http://schemas.microsoft.com/office/drawing/2014/main" id="{6A8F9A4C-81D9-2814-0461-0E869477123B}"/>
                </a:ext>
              </a:extLst>
            </p:cNvPr>
            <p:cNvSpPr/>
            <p:nvPr/>
          </p:nvSpPr>
          <p:spPr>
            <a:xfrm>
              <a:off x="2425192" y="5120422"/>
              <a:ext cx="2284148" cy="447090"/>
            </a:xfrm>
            <a:custGeom>
              <a:avLst/>
              <a:gdLst>
                <a:gd name="connsiteX0" fmla="*/ 0 w 2284148"/>
                <a:gd name="connsiteY0" fmla="*/ 0 h 447090"/>
                <a:gd name="connsiteX1" fmla="*/ 2284148 w 2284148"/>
                <a:gd name="connsiteY1" fmla="*/ 0 h 447090"/>
                <a:gd name="connsiteX2" fmla="*/ 2284148 w 2284148"/>
                <a:gd name="connsiteY2" fmla="*/ 447090 h 447090"/>
                <a:gd name="connsiteX3" fmla="*/ 0 w 2284148"/>
                <a:gd name="connsiteY3" fmla="*/ 447090 h 447090"/>
                <a:gd name="connsiteX4" fmla="*/ 0 w 2284148"/>
                <a:gd name="connsiteY4" fmla="*/ 0 h 44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447090">
                  <a:moveTo>
                    <a:pt x="0" y="0"/>
                  </a:moveTo>
                  <a:lnTo>
                    <a:pt x="2284148" y="0"/>
                  </a:lnTo>
                  <a:lnTo>
                    <a:pt x="2284148" y="447090"/>
                  </a:lnTo>
                  <a:lnTo>
                    <a:pt x="0" y="44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Oct. 2024</a:t>
              </a:r>
            </a:p>
          </p:txBody>
        </p:sp>
        <p:sp>
          <p:nvSpPr>
            <p:cNvPr id="16" name="Straight Connector 15">
              <a:extLst>
                <a:ext uri="{FF2B5EF4-FFF2-40B4-BE49-F238E27FC236}">
                  <a16:creationId xmlns:a16="http://schemas.microsoft.com/office/drawing/2014/main" id="{2BFB2F27-EE07-71A3-7656-B03C6F2A2F33}"/>
                </a:ext>
              </a:extLst>
            </p:cNvPr>
            <p:cNvSpPr/>
            <p:nvPr/>
          </p:nvSpPr>
          <p:spPr>
            <a:xfrm>
              <a:off x="2201646" y="3847933"/>
              <a:ext cx="0" cy="1272489"/>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7" name="Oval 16">
              <a:extLst>
                <a:ext uri="{FF2B5EF4-FFF2-40B4-BE49-F238E27FC236}">
                  <a16:creationId xmlns:a16="http://schemas.microsoft.com/office/drawing/2014/main" id="{70CB6A7D-C696-9FCE-BE44-4F50E15217CF}"/>
                </a:ext>
              </a:extLst>
            </p:cNvPr>
            <p:cNvSpPr/>
            <p:nvPr/>
          </p:nvSpPr>
          <p:spPr>
            <a:xfrm>
              <a:off x="2160592" y="3807694"/>
              <a:ext cx="80476" cy="8047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18" name="Teardrop 17">
              <a:extLst>
                <a:ext uri="{FF2B5EF4-FFF2-40B4-BE49-F238E27FC236}">
                  <a16:creationId xmlns:a16="http://schemas.microsoft.com/office/drawing/2014/main" id="{AC86C640-F4B9-3486-9F71-1D0E13B55E81}"/>
                </a:ext>
              </a:extLst>
            </p:cNvPr>
            <p:cNvSpPr/>
            <p:nvPr/>
          </p:nvSpPr>
          <p:spPr>
            <a:xfrm rot="8100000">
              <a:off x="3414528" y="2193827"/>
              <a:ext cx="316140" cy="316140"/>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61F83424-68A5-F19D-ED85-10BD760DC58E}"/>
                </a:ext>
              </a:extLst>
            </p:cNvPr>
            <p:cNvSpPr/>
            <p:nvPr/>
          </p:nvSpPr>
          <p:spPr>
            <a:xfrm>
              <a:off x="3449649" y="2228948"/>
              <a:ext cx="245899" cy="245899"/>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20" name="Freeform: Shape 19">
              <a:extLst>
                <a:ext uri="{FF2B5EF4-FFF2-40B4-BE49-F238E27FC236}">
                  <a16:creationId xmlns:a16="http://schemas.microsoft.com/office/drawing/2014/main" id="{D0017FFB-C905-4415-ECBE-3F150B4B6731}"/>
                </a:ext>
              </a:extLst>
            </p:cNvPr>
            <p:cNvSpPr/>
            <p:nvPr/>
          </p:nvSpPr>
          <p:spPr>
            <a:xfrm>
              <a:off x="3796144" y="2575443"/>
              <a:ext cx="2284148" cy="1272489"/>
            </a:xfrm>
            <a:custGeom>
              <a:avLst/>
              <a:gdLst>
                <a:gd name="connsiteX0" fmla="*/ 0 w 2284148"/>
                <a:gd name="connsiteY0" fmla="*/ 0 h 1272489"/>
                <a:gd name="connsiteX1" fmla="*/ 2284148 w 2284148"/>
                <a:gd name="connsiteY1" fmla="*/ 0 h 1272489"/>
                <a:gd name="connsiteX2" fmla="*/ 2284148 w 2284148"/>
                <a:gd name="connsiteY2" fmla="*/ 1272489 h 1272489"/>
                <a:gd name="connsiteX3" fmla="*/ 0 w 2284148"/>
                <a:gd name="connsiteY3" fmla="*/ 1272489 h 1272489"/>
                <a:gd name="connsiteX4" fmla="*/ 0 w 2284148"/>
                <a:gd name="connsiteY4" fmla="*/ 0 h 12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1272489">
                  <a:moveTo>
                    <a:pt x="0" y="0"/>
                  </a:moveTo>
                  <a:lnTo>
                    <a:pt x="2284148" y="0"/>
                  </a:lnTo>
                  <a:lnTo>
                    <a:pt x="2284148" y="1272489"/>
                  </a:lnTo>
                  <a:lnTo>
                    <a:pt x="0" y="1272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The state will open the application process for employers to apply to use an equivalent Private Plan</a:t>
              </a:r>
            </a:p>
          </p:txBody>
        </p:sp>
        <p:sp>
          <p:nvSpPr>
            <p:cNvPr id="21" name="Freeform: Shape 20">
              <a:extLst>
                <a:ext uri="{FF2B5EF4-FFF2-40B4-BE49-F238E27FC236}">
                  <a16:creationId xmlns:a16="http://schemas.microsoft.com/office/drawing/2014/main" id="{5767D2D6-8A82-2D93-680A-B0417151BEBE}"/>
                </a:ext>
              </a:extLst>
            </p:cNvPr>
            <p:cNvSpPr/>
            <p:nvPr/>
          </p:nvSpPr>
          <p:spPr>
            <a:xfrm>
              <a:off x="3796144" y="2128352"/>
              <a:ext cx="2284148" cy="447090"/>
            </a:xfrm>
            <a:custGeom>
              <a:avLst/>
              <a:gdLst>
                <a:gd name="connsiteX0" fmla="*/ 0 w 2284148"/>
                <a:gd name="connsiteY0" fmla="*/ 0 h 447090"/>
                <a:gd name="connsiteX1" fmla="*/ 2284148 w 2284148"/>
                <a:gd name="connsiteY1" fmla="*/ 0 h 447090"/>
                <a:gd name="connsiteX2" fmla="*/ 2284148 w 2284148"/>
                <a:gd name="connsiteY2" fmla="*/ 447090 h 447090"/>
                <a:gd name="connsiteX3" fmla="*/ 0 w 2284148"/>
                <a:gd name="connsiteY3" fmla="*/ 447090 h 447090"/>
                <a:gd name="connsiteX4" fmla="*/ 0 w 2284148"/>
                <a:gd name="connsiteY4" fmla="*/ 0 h 44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447090">
                  <a:moveTo>
                    <a:pt x="0" y="0"/>
                  </a:moveTo>
                  <a:lnTo>
                    <a:pt x="2284148" y="0"/>
                  </a:lnTo>
                  <a:lnTo>
                    <a:pt x="2284148" y="447090"/>
                  </a:lnTo>
                  <a:lnTo>
                    <a:pt x="0" y="44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Spring 2025</a:t>
              </a:r>
            </a:p>
          </p:txBody>
        </p:sp>
        <p:sp>
          <p:nvSpPr>
            <p:cNvPr id="22" name="Straight Connector 21">
              <a:extLst>
                <a:ext uri="{FF2B5EF4-FFF2-40B4-BE49-F238E27FC236}">
                  <a16:creationId xmlns:a16="http://schemas.microsoft.com/office/drawing/2014/main" id="{2B0ADA05-3075-50FC-1C06-AA95C37951A9}"/>
                </a:ext>
              </a:extLst>
            </p:cNvPr>
            <p:cNvSpPr/>
            <p:nvPr/>
          </p:nvSpPr>
          <p:spPr>
            <a:xfrm>
              <a:off x="3572599" y="2575443"/>
              <a:ext cx="0" cy="1272489"/>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23" name="Oval 22">
              <a:extLst>
                <a:ext uri="{FF2B5EF4-FFF2-40B4-BE49-F238E27FC236}">
                  <a16:creationId xmlns:a16="http://schemas.microsoft.com/office/drawing/2014/main" id="{2786242E-F112-9209-17DE-A7EC42DB6E0D}"/>
                </a:ext>
              </a:extLst>
            </p:cNvPr>
            <p:cNvSpPr/>
            <p:nvPr/>
          </p:nvSpPr>
          <p:spPr>
            <a:xfrm>
              <a:off x="3531545" y="3807694"/>
              <a:ext cx="80476" cy="8047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24" name="Teardrop 23">
              <a:extLst>
                <a:ext uri="{FF2B5EF4-FFF2-40B4-BE49-F238E27FC236}">
                  <a16:creationId xmlns:a16="http://schemas.microsoft.com/office/drawing/2014/main" id="{54953256-D9FD-15E2-EDDE-08391A6BCCE3}"/>
                </a:ext>
              </a:extLst>
            </p:cNvPr>
            <p:cNvSpPr/>
            <p:nvPr/>
          </p:nvSpPr>
          <p:spPr>
            <a:xfrm rot="18900000">
              <a:off x="4785481" y="5185897"/>
              <a:ext cx="316140" cy="316140"/>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C1F77398-CC97-6D69-3908-605C35098C55}"/>
                </a:ext>
              </a:extLst>
            </p:cNvPr>
            <p:cNvSpPr/>
            <p:nvPr/>
          </p:nvSpPr>
          <p:spPr>
            <a:xfrm>
              <a:off x="4820601" y="5221017"/>
              <a:ext cx="245899" cy="245899"/>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26" name="Freeform: Shape 25">
              <a:extLst>
                <a:ext uri="{FF2B5EF4-FFF2-40B4-BE49-F238E27FC236}">
                  <a16:creationId xmlns:a16="http://schemas.microsoft.com/office/drawing/2014/main" id="{02BC98D3-5155-2671-3865-74C19AB74C3B}"/>
                </a:ext>
              </a:extLst>
            </p:cNvPr>
            <p:cNvSpPr/>
            <p:nvPr/>
          </p:nvSpPr>
          <p:spPr>
            <a:xfrm>
              <a:off x="5181090" y="4100711"/>
              <a:ext cx="2284148" cy="988015"/>
            </a:xfrm>
            <a:custGeom>
              <a:avLst/>
              <a:gdLst>
                <a:gd name="connsiteX0" fmla="*/ 0 w 2284148"/>
                <a:gd name="connsiteY0" fmla="*/ 0 h 1272489"/>
                <a:gd name="connsiteX1" fmla="*/ 2284148 w 2284148"/>
                <a:gd name="connsiteY1" fmla="*/ 0 h 1272489"/>
                <a:gd name="connsiteX2" fmla="*/ 2284148 w 2284148"/>
                <a:gd name="connsiteY2" fmla="*/ 1272489 h 1272489"/>
                <a:gd name="connsiteX3" fmla="*/ 0 w 2284148"/>
                <a:gd name="connsiteY3" fmla="*/ 1272489 h 1272489"/>
                <a:gd name="connsiteX4" fmla="*/ 0 w 2284148"/>
                <a:gd name="connsiteY4" fmla="*/ 0 h 12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1272489">
                  <a:moveTo>
                    <a:pt x="0" y="0"/>
                  </a:moveTo>
                  <a:lnTo>
                    <a:pt x="2284148" y="0"/>
                  </a:lnTo>
                  <a:lnTo>
                    <a:pt x="2284148" y="1272489"/>
                  </a:lnTo>
                  <a:lnTo>
                    <a:pt x="0" y="1272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3350" rIns="0" bIns="88900" numCol="1" spcCol="1270" anchor="b" anchorCtr="0">
              <a:noAutofit/>
            </a:bodyPr>
            <a:lstStyle/>
            <a:p>
              <a:pPr marL="0" lvl="0" indent="0" defTabSz="622300">
                <a:lnSpc>
                  <a:spcPct val="90000"/>
                </a:lnSpc>
                <a:spcBef>
                  <a:spcPct val="0"/>
                </a:spcBef>
                <a:spcAft>
                  <a:spcPct val="35000"/>
                </a:spcAft>
                <a:buNone/>
              </a:pPr>
              <a:r>
                <a:rPr lang="en-US" sz="1400" kern="1200"/>
                <a:t>New state average weekly wage will be effective</a:t>
              </a:r>
            </a:p>
          </p:txBody>
        </p:sp>
        <p:sp>
          <p:nvSpPr>
            <p:cNvPr id="27" name="Freeform: Shape 26">
              <a:extLst>
                <a:ext uri="{FF2B5EF4-FFF2-40B4-BE49-F238E27FC236}">
                  <a16:creationId xmlns:a16="http://schemas.microsoft.com/office/drawing/2014/main" id="{C7B230DE-67B0-521B-3E5B-5B58D7CC6BE4}"/>
                </a:ext>
              </a:extLst>
            </p:cNvPr>
            <p:cNvSpPr/>
            <p:nvPr/>
          </p:nvSpPr>
          <p:spPr>
            <a:xfrm>
              <a:off x="5167097" y="5120422"/>
              <a:ext cx="2284148" cy="447090"/>
            </a:xfrm>
            <a:custGeom>
              <a:avLst/>
              <a:gdLst>
                <a:gd name="connsiteX0" fmla="*/ 0 w 2284148"/>
                <a:gd name="connsiteY0" fmla="*/ 0 h 447090"/>
                <a:gd name="connsiteX1" fmla="*/ 2284148 w 2284148"/>
                <a:gd name="connsiteY1" fmla="*/ 0 h 447090"/>
                <a:gd name="connsiteX2" fmla="*/ 2284148 w 2284148"/>
                <a:gd name="connsiteY2" fmla="*/ 447090 h 447090"/>
                <a:gd name="connsiteX3" fmla="*/ 0 w 2284148"/>
                <a:gd name="connsiteY3" fmla="*/ 447090 h 447090"/>
                <a:gd name="connsiteX4" fmla="*/ 0 w 2284148"/>
                <a:gd name="connsiteY4" fmla="*/ 0 h 44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447090">
                  <a:moveTo>
                    <a:pt x="0" y="0"/>
                  </a:moveTo>
                  <a:lnTo>
                    <a:pt x="2284148" y="0"/>
                  </a:lnTo>
                  <a:lnTo>
                    <a:pt x="2284148" y="447090"/>
                  </a:lnTo>
                  <a:lnTo>
                    <a:pt x="0" y="44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1 Oct. 2025</a:t>
              </a:r>
            </a:p>
          </p:txBody>
        </p:sp>
        <p:sp>
          <p:nvSpPr>
            <p:cNvPr id="28" name="Straight Connector 27">
              <a:extLst>
                <a:ext uri="{FF2B5EF4-FFF2-40B4-BE49-F238E27FC236}">
                  <a16:creationId xmlns:a16="http://schemas.microsoft.com/office/drawing/2014/main" id="{F348C09E-719B-91D6-CB00-A3B83F31575F}"/>
                </a:ext>
              </a:extLst>
            </p:cNvPr>
            <p:cNvSpPr/>
            <p:nvPr/>
          </p:nvSpPr>
          <p:spPr>
            <a:xfrm>
              <a:off x="4943551" y="3847933"/>
              <a:ext cx="0" cy="1272489"/>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29" name="Oval 28">
              <a:extLst>
                <a:ext uri="{FF2B5EF4-FFF2-40B4-BE49-F238E27FC236}">
                  <a16:creationId xmlns:a16="http://schemas.microsoft.com/office/drawing/2014/main" id="{F883B799-51CE-E159-E40F-B93040CC6853}"/>
                </a:ext>
              </a:extLst>
            </p:cNvPr>
            <p:cNvSpPr/>
            <p:nvPr/>
          </p:nvSpPr>
          <p:spPr>
            <a:xfrm>
              <a:off x="4902497" y="3807694"/>
              <a:ext cx="80476" cy="8047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30" name="Teardrop 29">
              <a:extLst>
                <a:ext uri="{FF2B5EF4-FFF2-40B4-BE49-F238E27FC236}">
                  <a16:creationId xmlns:a16="http://schemas.microsoft.com/office/drawing/2014/main" id="{934CD1CC-B9D0-D205-7677-DC11D33BD723}"/>
                </a:ext>
              </a:extLst>
            </p:cNvPr>
            <p:cNvSpPr/>
            <p:nvPr/>
          </p:nvSpPr>
          <p:spPr>
            <a:xfrm rot="8100000">
              <a:off x="6156433" y="2193827"/>
              <a:ext cx="316140" cy="316140"/>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p>
          </p:txBody>
        </p:sp>
        <p:sp>
          <p:nvSpPr>
            <p:cNvPr id="31" name="Oval 30">
              <a:extLst>
                <a:ext uri="{FF2B5EF4-FFF2-40B4-BE49-F238E27FC236}">
                  <a16:creationId xmlns:a16="http://schemas.microsoft.com/office/drawing/2014/main" id="{73EB9004-4299-01B5-9194-B4B6631E42FA}"/>
                </a:ext>
              </a:extLst>
            </p:cNvPr>
            <p:cNvSpPr/>
            <p:nvPr/>
          </p:nvSpPr>
          <p:spPr>
            <a:xfrm>
              <a:off x="6191554" y="2228948"/>
              <a:ext cx="245899" cy="245899"/>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2" name="Freeform: Shape 31">
              <a:extLst>
                <a:ext uri="{FF2B5EF4-FFF2-40B4-BE49-F238E27FC236}">
                  <a16:creationId xmlns:a16="http://schemas.microsoft.com/office/drawing/2014/main" id="{41EF6AF4-2349-6ED3-C216-AC544E5DE4A8}"/>
                </a:ext>
              </a:extLst>
            </p:cNvPr>
            <p:cNvSpPr/>
            <p:nvPr/>
          </p:nvSpPr>
          <p:spPr>
            <a:xfrm>
              <a:off x="6538049" y="2575443"/>
              <a:ext cx="2284148" cy="1272489"/>
            </a:xfrm>
            <a:custGeom>
              <a:avLst/>
              <a:gdLst>
                <a:gd name="connsiteX0" fmla="*/ 0 w 2284148"/>
                <a:gd name="connsiteY0" fmla="*/ 0 h 1272489"/>
                <a:gd name="connsiteX1" fmla="*/ 2284148 w 2284148"/>
                <a:gd name="connsiteY1" fmla="*/ 0 h 1272489"/>
                <a:gd name="connsiteX2" fmla="*/ 2284148 w 2284148"/>
                <a:gd name="connsiteY2" fmla="*/ 1272489 h 1272489"/>
                <a:gd name="connsiteX3" fmla="*/ 0 w 2284148"/>
                <a:gd name="connsiteY3" fmla="*/ 1272489 h 1272489"/>
                <a:gd name="connsiteX4" fmla="*/ 0 w 2284148"/>
                <a:gd name="connsiteY4" fmla="*/ 0 h 12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1272489">
                  <a:moveTo>
                    <a:pt x="0" y="0"/>
                  </a:moveTo>
                  <a:lnTo>
                    <a:pt x="2284148" y="0"/>
                  </a:lnTo>
                  <a:lnTo>
                    <a:pt x="2284148" y="1272489"/>
                  </a:lnTo>
                  <a:lnTo>
                    <a:pt x="0" y="1272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Deadline for employers to notify employees about MN Paid Leave benefits</a:t>
              </a:r>
            </a:p>
          </p:txBody>
        </p:sp>
        <p:sp>
          <p:nvSpPr>
            <p:cNvPr id="33" name="Freeform: Shape 32">
              <a:extLst>
                <a:ext uri="{FF2B5EF4-FFF2-40B4-BE49-F238E27FC236}">
                  <a16:creationId xmlns:a16="http://schemas.microsoft.com/office/drawing/2014/main" id="{FA27DFB4-44B5-3D96-94D9-15389BC4530C}"/>
                </a:ext>
              </a:extLst>
            </p:cNvPr>
            <p:cNvSpPr/>
            <p:nvPr/>
          </p:nvSpPr>
          <p:spPr>
            <a:xfrm>
              <a:off x="6538049" y="2128352"/>
              <a:ext cx="2284148" cy="447090"/>
            </a:xfrm>
            <a:custGeom>
              <a:avLst/>
              <a:gdLst>
                <a:gd name="connsiteX0" fmla="*/ 0 w 2284148"/>
                <a:gd name="connsiteY0" fmla="*/ 0 h 447090"/>
                <a:gd name="connsiteX1" fmla="*/ 2284148 w 2284148"/>
                <a:gd name="connsiteY1" fmla="*/ 0 h 447090"/>
                <a:gd name="connsiteX2" fmla="*/ 2284148 w 2284148"/>
                <a:gd name="connsiteY2" fmla="*/ 447090 h 447090"/>
                <a:gd name="connsiteX3" fmla="*/ 0 w 2284148"/>
                <a:gd name="connsiteY3" fmla="*/ 447090 h 447090"/>
                <a:gd name="connsiteX4" fmla="*/ 0 w 2284148"/>
                <a:gd name="connsiteY4" fmla="*/ 0 h 44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447090">
                  <a:moveTo>
                    <a:pt x="0" y="0"/>
                  </a:moveTo>
                  <a:lnTo>
                    <a:pt x="2284148" y="0"/>
                  </a:lnTo>
                  <a:lnTo>
                    <a:pt x="2284148" y="447090"/>
                  </a:lnTo>
                  <a:lnTo>
                    <a:pt x="0" y="44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1 Dec. 2025</a:t>
              </a:r>
            </a:p>
          </p:txBody>
        </p:sp>
        <p:sp>
          <p:nvSpPr>
            <p:cNvPr id="35" name="Straight Connector 34">
              <a:extLst>
                <a:ext uri="{FF2B5EF4-FFF2-40B4-BE49-F238E27FC236}">
                  <a16:creationId xmlns:a16="http://schemas.microsoft.com/office/drawing/2014/main" id="{1DDF9029-9343-C8DE-9E27-0DE9B2ADAC9D}"/>
                </a:ext>
              </a:extLst>
            </p:cNvPr>
            <p:cNvSpPr/>
            <p:nvPr/>
          </p:nvSpPr>
          <p:spPr>
            <a:xfrm>
              <a:off x="6314504" y="2575443"/>
              <a:ext cx="0" cy="1272489"/>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36" name="Oval 35">
              <a:extLst>
                <a:ext uri="{FF2B5EF4-FFF2-40B4-BE49-F238E27FC236}">
                  <a16:creationId xmlns:a16="http://schemas.microsoft.com/office/drawing/2014/main" id="{D152CF1F-E5CA-2332-1C32-D7E2ABCE56AF}"/>
                </a:ext>
              </a:extLst>
            </p:cNvPr>
            <p:cNvSpPr/>
            <p:nvPr/>
          </p:nvSpPr>
          <p:spPr>
            <a:xfrm>
              <a:off x="6273450" y="3807694"/>
              <a:ext cx="80476" cy="8047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37" name="Teardrop 36">
              <a:extLst>
                <a:ext uri="{FF2B5EF4-FFF2-40B4-BE49-F238E27FC236}">
                  <a16:creationId xmlns:a16="http://schemas.microsoft.com/office/drawing/2014/main" id="{06E28DE0-CD21-CDED-1AAE-C825B50EBF33}"/>
                </a:ext>
              </a:extLst>
            </p:cNvPr>
            <p:cNvSpPr/>
            <p:nvPr/>
          </p:nvSpPr>
          <p:spPr>
            <a:xfrm rot="18900000">
              <a:off x="8906998" y="5185897"/>
              <a:ext cx="316140" cy="316140"/>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p>
          </p:txBody>
        </p:sp>
        <p:sp>
          <p:nvSpPr>
            <p:cNvPr id="38" name="Oval 37">
              <a:extLst>
                <a:ext uri="{FF2B5EF4-FFF2-40B4-BE49-F238E27FC236}">
                  <a16:creationId xmlns:a16="http://schemas.microsoft.com/office/drawing/2014/main" id="{8DD37B84-56DF-171F-534D-678B4B9F79D1}"/>
                </a:ext>
              </a:extLst>
            </p:cNvPr>
            <p:cNvSpPr/>
            <p:nvPr/>
          </p:nvSpPr>
          <p:spPr>
            <a:xfrm>
              <a:off x="8942121" y="5221017"/>
              <a:ext cx="245899" cy="245899"/>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9" name="Freeform: Shape 38">
              <a:extLst>
                <a:ext uri="{FF2B5EF4-FFF2-40B4-BE49-F238E27FC236}">
                  <a16:creationId xmlns:a16="http://schemas.microsoft.com/office/drawing/2014/main" id="{32C30C23-E067-7952-B5A0-2013A2BB7738}"/>
                </a:ext>
              </a:extLst>
            </p:cNvPr>
            <p:cNvSpPr/>
            <p:nvPr/>
          </p:nvSpPr>
          <p:spPr>
            <a:xfrm>
              <a:off x="9256529" y="4198664"/>
              <a:ext cx="1962033" cy="841280"/>
            </a:xfrm>
            <a:custGeom>
              <a:avLst/>
              <a:gdLst>
                <a:gd name="connsiteX0" fmla="*/ 0 w 2284148"/>
                <a:gd name="connsiteY0" fmla="*/ 0 h 1272489"/>
                <a:gd name="connsiteX1" fmla="*/ 2284148 w 2284148"/>
                <a:gd name="connsiteY1" fmla="*/ 0 h 1272489"/>
                <a:gd name="connsiteX2" fmla="*/ 2284148 w 2284148"/>
                <a:gd name="connsiteY2" fmla="*/ 1272489 h 1272489"/>
                <a:gd name="connsiteX3" fmla="*/ 0 w 2284148"/>
                <a:gd name="connsiteY3" fmla="*/ 1272489 h 1272489"/>
                <a:gd name="connsiteX4" fmla="*/ 0 w 2284148"/>
                <a:gd name="connsiteY4" fmla="*/ 0 h 12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1272489">
                  <a:moveTo>
                    <a:pt x="0" y="0"/>
                  </a:moveTo>
                  <a:lnTo>
                    <a:pt x="2284148" y="0"/>
                  </a:lnTo>
                  <a:lnTo>
                    <a:pt x="2284148" y="1272489"/>
                  </a:lnTo>
                  <a:lnTo>
                    <a:pt x="0" y="1272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a:t>Payroll deductions will begin</a:t>
              </a:r>
            </a:p>
          </p:txBody>
        </p:sp>
        <p:sp>
          <p:nvSpPr>
            <p:cNvPr id="40" name="Freeform: Shape 39">
              <a:extLst>
                <a:ext uri="{FF2B5EF4-FFF2-40B4-BE49-F238E27FC236}">
                  <a16:creationId xmlns:a16="http://schemas.microsoft.com/office/drawing/2014/main" id="{95A2500B-62B0-23F4-BCF9-93EDB7050F34}"/>
                </a:ext>
              </a:extLst>
            </p:cNvPr>
            <p:cNvSpPr/>
            <p:nvPr/>
          </p:nvSpPr>
          <p:spPr>
            <a:xfrm>
              <a:off x="9256529" y="5120422"/>
              <a:ext cx="2284148" cy="447090"/>
            </a:xfrm>
            <a:custGeom>
              <a:avLst/>
              <a:gdLst>
                <a:gd name="connsiteX0" fmla="*/ 0 w 2284148"/>
                <a:gd name="connsiteY0" fmla="*/ 0 h 447090"/>
                <a:gd name="connsiteX1" fmla="*/ 2284148 w 2284148"/>
                <a:gd name="connsiteY1" fmla="*/ 0 h 447090"/>
                <a:gd name="connsiteX2" fmla="*/ 2284148 w 2284148"/>
                <a:gd name="connsiteY2" fmla="*/ 447090 h 447090"/>
                <a:gd name="connsiteX3" fmla="*/ 0 w 2284148"/>
                <a:gd name="connsiteY3" fmla="*/ 447090 h 447090"/>
                <a:gd name="connsiteX4" fmla="*/ 0 w 2284148"/>
                <a:gd name="connsiteY4" fmla="*/ 0 h 44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447090">
                  <a:moveTo>
                    <a:pt x="0" y="0"/>
                  </a:moveTo>
                  <a:lnTo>
                    <a:pt x="2284148" y="0"/>
                  </a:lnTo>
                  <a:lnTo>
                    <a:pt x="2284148" y="447090"/>
                  </a:lnTo>
                  <a:lnTo>
                    <a:pt x="0" y="44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1 Jan. 2026</a:t>
              </a:r>
            </a:p>
          </p:txBody>
        </p:sp>
        <p:sp>
          <p:nvSpPr>
            <p:cNvPr id="41" name="Straight Connector 40">
              <a:extLst>
                <a:ext uri="{FF2B5EF4-FFF2-40B4-BE49-F238E27FC236}">
                  <a16:creationId xmlns:a16="http://schemas.microsoft.com/office/drawing/2014/main" id="{AC5132C1-F95B-2B5F-FBC3-07FBFFBACD57}"/>
                </a:ext>
              </a:extLst>
            </p:cNvPr>
            <p:cNvSpPr/>
            <p:nvPr/>
          </p:nvSpPr>
          <p:spPr>
            <a:xfrm>
              <a:off x="9065069" y="3847933"/>
              <a:ext cx="0" cy="1272489"/>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42" name="Oval 41">
              <a:extLst>
                <a:ext uri="{FF2B5EF4-FFF2-40B4-BE49-F238E27FC236}">
                  <a16:creationId xmlns:a16="http://schemas.microsoft.com/office/drawing/2014/main" id="{809D4700-AFBB-5735-627A-3B30E4AA8F2E}"/>
                </a:ext>
              </a:extLst>
            </p:cNvPr>
            <p:cNvSpPr/>
            <p:nvPr/>
          </p:nvSpPr>
          <p:spPr>
            <a:xfrm>
              <a:off x="7644402" y="3807694"/>
              <a:ext cx="80476" cy="8047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43" name="Teardrop 42">
              <a:extLst>
                <a:ext uri="{FF2B5EF4-FFF2-40B4-BE49-F238E27FC236}">
                  <a16:creationId xmlns:a16="http://schemas.microsoft.com/office/drawing/2014/main" id="{CB410EDF-E25E-4E43-9F14-5CD65F57DF83}"/>
                </a:ext>
              </a:extLst>
            </p:cNvPr>
            <p:cNvSpPr/>
            <p:nvPr/>
          </p:nvSpPr>
          <p:spPr>
            <a:xfrm rot="8100000">
              <a:off x="8898338" y="2193827"/>
              <a:ext cx="316140" cy="316140"/>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p>
          </p:txBody>
        </p:sp>
        <p:sp>
          <p:nvSpPr>
            <p:cNvPr id="44" name="Oval 43">
              <a:extLst>
                <a:ext uri="{FF2B5EF4-FFF2-40B4-BE49-F238E27FC236}">
                  <a16:creationId xmlns:a16="http://schemas.microsoft.com/office/drawing/2014/main" id="{F824DEAC-CC5E-18DF-EF8C-A26861CC16FB}"/>
                </a:ext>
              </a:extLst>
            </p:cNvPr>
            <p:cNvSpPr/>
            <p:nvPr/>
          </p:nvSpPr>
          <p:spPr>
            <a:xfrm>
              <a:off x="8933459" y="2228948"/>
              <a:ext cx="245899" cy="245899"/>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45" name="Freeform: Shape 44">
              <a:extLst>
                <a:ext uri="{FF2B5EF4-FFF2-40B4-BE49-F238E27FC236}">
                  <a16:creationId xmlns:a16="http://schemas.microsoft.com/office/drawing/2014/main" id="{1CBF1B43-CDAC-F71D-1733-161475CBF95B}"/>
                </a:ext>
              </a:extLst>
            </p:cNvPr>
            <p:cNvSpPr/>
            <p:nvPr/>
          </p:nvSpPr>
          <p:spPr>
            <a:xfrm>
              <a:off x="9279954" y="2575443"/>
              <a:ext cx="2284148" cy="1272489"/>
            </a:xfrm>
            <a:custGeom>
              <a:avLst/>
              <a:gdLst>
                <a:gd name="connsiteX0" fmla="*/ 0 w 2284148"/>
                <a:gd name="connsiteY0" fmla="*/ 0 h 1272489"/>
                <a:gd name="connsiteX1" fmla="*/ 2284148 w 2284148"/>
                <a:gd name="connsiteY1" fmla="*/ 0 h 1272489"/>
                <a:gd name="connsiteX2" fmla="*/ 2284148 w 2284148"/>
                <a:gd name="connsiteY2" fmla="*/ 1272489 h 1272489"/>
                <a:gd name="connsiteX3" fmla="*/ 0 w 2284148"/>
                <a:gd name="connsiteY3" fmla="*/ 1272489 h 1272489"/>
                <a:gd name="connsiteX4" fmla="*/ 0 w 2284148"/>
                <a:gd name="connsiteY4" fmla="*/ 0 h 12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1272489">
                  <a:moveTo>
                    <a:pt x="0" y="0"/>
                  </a:moveTo>
                  <a:lnTo>
                    <a:pt x="2284148" y="0"/>
                  </a:lnTo>
                  <a:lnTo>
                    <a:pt x="2284148" y="1272489"/>
                  </a:lnTo>
                  <a:lnTo>
                    <a:pt x="0" y="1272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Claims for benefits will begin for covered workers</a:t>
              </a:r>
            </a:p>
          </p:txBody>
        </p:sp>
        <p:sp>
          <p:nvSpPr>
            <p:cNvPr id="46" name="Freeform: Shape 45">
              <a:extLst>
                <a:ext uri="{FF2B5EF4-FFF2-40B4-BE49-F238E27FC236}">
                  <a16:creationId xmlns:a16="http://schemas.microsoft.com/office/drawing/2014/main" id="{628B9B81-B1FB-7549-BBED-2B023B1D5929}"/>
                </a:ext>
              </a:extLst>
            </p:cNvPr>
            <p:cNvSpPr/>
            <p:nvPr/>
          </p:nvSpPr>
          <p:spPr>
            <a:xfrm>
              <a:off x="9279954" y="2128352"/>
              <a:ext cx="2284148" cy="447090"/>
            </a:xfrm>
            <a:custGeom>
              <a:avLst/>
              <a:gdLst>
                <a:gd name="connsiteX0" fmla="*/ 0 w 2284148"/>
                <a:gd name="connsiteY0" fmla="*/ 0 h 447090"/>
                <a:gd name="connsiteX1" fmla="*/ 2284148 w 2284148"/>
                <a:gd name="connsiteY1" fmla="*/ 0 h 447090"/>
                <a:gd name="connsiteX2" fmla="*/ 2284148 w 2284148"/>
                <a:gd name="connsiteY2" fmla="*/ 447090 h 447090"/>
                <a:gd name="connsiteX3" fmla="*/ 0 w 2284148"/>
                <a:gd name="connsiteY3" fmla="*/ 447090 h 447090"/>
                <a:gd name="connsiteX4" fmla="*/ 0 w 2284148"/>
                <a:gd name="connsiteY4" fmla="*/ 0 h 44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447090">
                  <a:moveTo>
                    <a:pt x="0" y="0"/>
                  </a:moveTo>
                  <a:lnTo>
                    <a:pt x="2284148" y="0"/>
                  </a:lnTo>
                  <a:lnTo>
                    <a:pt x="2284148" y="447090"/>
                  </a:lnTo>
                  <a:lnTo>
                    <a:pt x="0" y="44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1 Jan. 2026</a:t>
              </a:r>
            </a:p>
          </p:txBody>
        </p:sp>
        <p:sp>
          <p:nvSpPr>
            <p:cNvPr id="47" name="Straight Connector 46">
              <a:extLst>
                <a:ext uri="{FF2B5EF4-FFF2-40B4-BE49-F238E27FC236}">
                  <a16:creationId xmlns:a16="http://schemas.microsoft.com/office/drawing/2014/main" id="{AAB57EF5-4E0B-FE94-278F-20432C099858}"/>
                </a:ext>
              </a:extLst>
            </p:cNvPr>
            <p:cNvSpPr/>
            <p:nvPr/>
          </p:nvSpPr>
          <p:spPr>
            <a:xfrm>
              <a:off x="9056408" y="2575443"/>
              <a:ext cx="0" cy="1272489"/>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48" name="Oval 47">
              <a:extLst>
                <a:ext uri="{FF2B5EF4-FFF2-40B4-BE49-F238E27FC236}">
                  <a16:creationId xmlns:a16="http://schemas.microsoft.com/office/drawing/2014/main" id="{DBAE9703-DB13-3022-7EB2-ADC7882B6C56}"/>
                </a:ext>
              </a:extLst>
            </p:cNvPr>
            <p:cNvSpPr/>
            <p:nvPr/>
          </p:nvSpPr>
          <p:spPr>
            <a:xfrm>
              <a:off x="9015354" y="3807694"/>
              <a:ext cx="80476" cy="8047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txBody>
            <a:bodyPr/>
            <a:lstStyle/>
            <a:p>
              <a:endParaRPr lang="en-US"/>
            </a:p>
          </p:txBody>
        </p:sp>
      </p:grpSp>
      <p:sp>
        <p:nvSpPr>
          <p:cNvPr id="2" name="TextBox 1">
            <a:extLst>
              <a:ext uri="{FF2B5EF4-FFF2-40B4-BE49-F238E27FC236}">
                <a16:creationId xmlns:a16="http://schemas.microsoft.com/office/drawing/2014/main" id="{83E1076E-DFEB-C3E9-EFC0-FEC536F18B6F}"/>
              </a:ext>
            </a:extLst>
          </p:cNvPr>
          <p:cNvSpPr txBox="1"/>
          <p:nvPr/>
        </p:nvSpPr>
        <p:spPr>
          <a:xfrm>
            <a:off x="5139550" y="6513730"/>
            <a:ext cx="2104008" cy="200055"/>
          </a:xfrm>
          <a:prstGeom prst="rect">
            <a:avLst/>
          </a:prstGeom>
          <a:noFill/>
        </p:spPr>
        <p:txBody>
          <a:bodyPr wrap="square" rtlCol="0">
            <a:spAutoFit/>
          </a:bodyPr>
          <a:lstStyle/>
          <a:p>
            <a:pPr algn="r"/>
            <a:r>
              <a:rPr lang="en-US" sz="700">
                <a:solidFill>
                  <a:schemeClr val="bg1">
                    <a:lumMod val="50000"/>
                  </a:schemeClr>
                </a:solidFill>
              </a:rPr>
              <a:t>SUBJECT TO CHANGE</a:t>
            </a:r>
          </a:p>
        </p:txBody>
      </p:sp>
      <p:pic>
        <p:nvPicPr>
          <p:cNvPr id="34" name="Picture 2" descr="Log in - DBL Insurance">
            <a:extLst>
              <a:ext uri="{FF2B5EF4-FFF2-40B4-BE49-F238E27FC236}">
                <a16:creationId xmlns:a16="http://schemas.microsoft.com/office/drawing/2014/main" id="{996F5998-E674-8140-4D20-3F5ADF80D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5" y="6414531"/>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A black background with white text&#10;&#10;AI-generated content may be incorrect.">
            <a:extLst>
              <a:ext uri="{FF2B5EF4-FFF2-40B4-BE49-F238E27FC236}">
                <a16:creationId xmlns:a16="http://schemas.microsoft.com/office/drawing/2014/main" id="{489B330D-1186-8414-1B76-B3AB704FA1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364396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4DB72-1EFA-25E5-F7D2-976A8A6037F0}"/>
              </a:ext>
            </a:extLst>
          </p:cNvPr>
          <p:cNvSpPr>
            <a:spLocks noGrp="1"/>
          </p:cNvSpPr>
          <p:nvPr>
            <p:ph type="title"/>
          </p:nvPr>
        </p:nvSpPr>
        <p:spPr/>
        <p:txBody>
          <a:bodyPr/>
          <a:lstStyle/>
          <a:p>
            <a:r>
              <a:rPr lang="en-US" dirty="0"/>
              <a:t>What Next?</a:t>
            </a:r>
          </a:p>
        </p:txBody>
      </p:sp>
      <p:sp>
        <p:nvSpPr>
          <p:cNvPr id="3" name="Text Placeholder 2">
            <a:extLst>
              <a:ext uri="{FF2B5EF4-FFF2-40B4-BE49-F238E27FC236}">
                <a16:creationId xmlns:a16="http://schemas.microsoft.com/office/drawing/2014/main" id="{C7DC2C12-6D83-03F4-D595-2EDB3DBE5A3A}"/>
              </a:ext>
            </a:extLst>
          </p:cNvPr>
          <p:cNvSpPr>
            <a:spLocks noGrp="1"/>
          </p:cNvSpPr>
          <p:nvPr>
            <p:ph type="body" sz="quarter" idx="10"/>
          </p:nvPr>
        </p:nvSpPr>
        <p:spPr>
          <a:xfrm>
            <a:off x="548640" y="1417320"/>
            <a:ext cx="10972800" cy="4526280"/>
          </a:xfrm>
        </p:spPr>
        <p:txBody>
          <a:bodyPr/>
          <a:lstStyle/>
          <a:p>
            <a:endParaRPr lang="en-US" b="1" u="sng" dirty="0">
              <a:solidFill>
                <a:srgbClr val="54C0AA"/>
              </a:solidFill>
            </a:endParaRPr>
          </a:p>
          <a:p>
            <a:r>
              <a:rPr lang="en-US" b="1" u="sng" dirty="0">
                <a:solidFill>
                  <a:srgbClr val="54C0AA"/>
                </a:solidFill>
              </a:rPr>
              <a:t>YOU</a:t>
            </a:r>
            <a:br>
              <a:rPr lang="en-US" dirty="0"/>
            </a:br>
            <a:r>
              <a:rPr lang="en-US" u="sng" dirty="0"/>
              <a:t>Submit Census to Direct Benefits Agent Support for quoting</a:t>
            </a:r>
            <a:br>
              <a:rPr lang="en-US" dirty="0"/>
            </a:br>
            <a:r>
              <a:rPr lang="en-US" dirty="0"/>
              <a:t>     - Minimum census data for quoting: Gender, DOB, Salary, Work State 	</a:t>
            </a:r>
            <a:br>
              <a:rPr lang="en-US" dirty="0"/>
            </a:br>
            <a:r>
              <a:rPr lang="en-US" dirty="0"/>
              <a:t>     - Employer legal name &amp; address</a:t>
            </a:r>
            <a:br>
              <a:rPr lang="en-US" dirty="0"/>
            </a:br>
            <a:endParaRPr lang="en-US" dirty="0"/>
          </a:p>
          <a:p>
            <a:r>
              <a:rPr lang="en-US" b="1" u="sng" dirty="0">
                <a:solidFill>
                  <a:srgbClr val="54C0AA"/>
                </a:solidFill>
              </a:rPr>
              <a:t>US</a:t>
            </a:r>
            <a:br>
              <a:rPr lang="en-US" dirty="0"/>
            </a:br>
            <a:r>
              <a:rPr lang="en-US" u="sng" dirty="0"/>
              <a:t>Market Standalone PFML quotes</a:t>
            </a:r>
            <a:br>
              <a:rPr lang="en-US" dirty="0"/>
            </a:br>
            <a:r>
              <a:rPr lang="en-US" dirty="0"/>
              <a:t>     - Provide you with a timely comparison &amp; recommendation for the standalone quotes</a:t>
            </a:r>
            <a:br>
              <a:rPr lang="en-US" dirty="0"/>
            </a:br>
            <a:r>
              <a:rPr lang="en-US" dirty="0"/>
              <a:t>     - If our quoted plan is selected, we will direct all required processes including: </a:t>
            </a:r>
            <a:br>
              <a:rPr lang="en-US" dirty="0"/>
            </a:br>
            <a:r>
              <a:rPr lang="en-US" dirty="0"/>
              <a:t>          - Directing all required steps in the Private Plan application process through you or                </a:t>
            </a:r>
            <a:br>
              <a:rPr lang="en-US" dirty="0"/>
            </a:br>
            <a:r>
              <a:rPr lang="en-US" dirty="0"/>
              <a:t>            directly with the client if desired.  </a:t>
            </a:r>
            <a:br>
              <a:rPr lang="en-US" dirty="0"/>
            </a:br>
            <a:r>
              <a:rPr lang="en-US" dirty="0"/>
              <a:t>          - Participating on client calls if questions or additional assistance is needed.</a:t>
            </a:r>
            <a:br>
              <a:rPr lang="en-US" dirty="0"/>
            </a:br>
            <a:r>
              <a:rPr lang="en-US" dirty="0"/>
              <a:t>          - Track &amp; provide updates for all RFP activity and sold business through implementation.</a:t>
            </a:r>
          </a:p>
          <a:p>
            <a:r>
              <a:rPr lang="en-US" dirty="0"/>
              <a:t> </a:t>
            </a:r>
            <a:br>
              <a:rPr lang="en-US" dirty="0"/>
            </a:br>
            <a:endParaRPr lang="en-US" dirty="0"/>
          </a:p>
          <a:p>
            <a:endParaRPr lang="en-US" dirty="0"/>
          </a:p>
          <a:p>
            <a:endParaRPr lang="en-US" dirty="0"/>
          </a:p>
          <a:p>
            <a:r>
              <a:rPr lang="en-US" dirty="0"/>
              <a:t>	</a:t>
            </a:r>
          </a:p>
        </p:txBody>
      </p:sp>
      <p:pic>
        <p:nvPicPr>
          <p:cNvPr id="4" name="Picture 2" descr="Log in - DBL Insurance">
            <a:extLst>
              <a:ext uri="{FF2B5EF4-FFF2-40B4-BE49-F238E27FC236}">
                <a16:creationId xmlns:a16="http://schemas.microsoft.com/office/drawing/2014/main" id="{95304828-81B8-A989-C8C5-8C904E23E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5" y="6368811"/>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white text&#10;&#10;AI-generated content may be incorrect.">
            <a:extLst>
              <a:ext uri="{FF2B5EF4-FFF2-40B4-BE49-F238E27FC236}">
                <a16:creationId xmlns:a16="http://schemas.microsoft.com/office/drawing/2014/main" id="{0A943B34-B066-442E-4C5B-72FC409C7D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1564509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8C397E-C9BC-4DE8-986D-204E427AD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9B5EF-5EAE-4B91-CF34-C70E7E599905}"/>
              </a:ext>
            </a:extLst>
          </p:cNvPr>
          <p:cNvSpPr>
            <a:spLocks noGrp="1"/>
          </p:cNvSpPr>
          <p:nvPr>
            <p:ph type="title"/>
          </p:nvPr>
        </p:nvSpPr>
        <p:spPr>
          <a:xfrm>
            <a:off x="1261871" y="365760"/>
            <a:ext cx="9858383" cy="1325562"/>
          </a:xfrm>
        </p:spPr>
        <p:txBody>
          <a:bodyPr vert="horz" lIns="91440" tIns="45720" rIns="91440" bIns="45720" rtlCol="0" anchor="b">
            <a:normAutofit/>
          </a:bodyPr>
          <a:lstStyle/>
          <a:p>
            <a:r>
              <a:rPr lang="en-US" dirty="0"/>
              <a:t>Contact Us</a:t>
            </a:r>
          </a:p>
        </p:txBody>
      </p:sp>
      <p:sp>
        <p:nvSpPr>
          <p:cNvPr id="15" name="Rectangle 14">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2" descr="Log in - DBL Insurance">
            <a:extLst>
              <a:ext uri="{FF2B5EF4-FFF2-40B4-BE49-F238E27FC236}">
                <a16:creationId xmlns:a16="http://schemas.microsoft.com/office/drawing/2014/main" id="{6ACECC82-41B2-7B83-C7E4-8EDE33583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260" y="6447090"/>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white text&#10;&#10;AI-generated content may be incorrect.">
            <a:extLst>
              <a:ext uri="{FF2B5EF4-FFF2-40B4-BE49-F238E27FC236}">
                <a16:creationId xmlns:a16="http://schemas.microsoft.com/office/drawing/2014/main" id="{82CE7A3C-073D-451D-12C9-EE303AE639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27764" y="6368811"/>
            <a:ext cx="1549667" cy="508318"/>
          </a:xfrm>
          <a:prstGeom prst="rect">
            <a:avLst/>
          </a:prstGeom>
          <a:noFill/>
          <a:ln>
            <a:noFill/>
          </a:ln>
        </p:spPr>
      </p:pic>
      <p:graphicFrame>
        <p:nvGraphicFramePr>
          <p:cNvPr id="7" name="Text Placeholder 2">
            <a:extLst>
              <a:ext uri="{FF2B5EF4-FFF2-40B4-BE49-F238E27FC236}">
                <a16:creationId xmlns:a16="http://schemas.microsoft.com/office/drawing/2014/main" id="{74FB34AF-7081-95F7-0613-986EB3278294}"/>
              </a:ext>
            </a:extLst>
          </p:cNvPr>
          <p:cNvGraphicFramePr/>
          <p:nvPr>
            <p:extLst>
              <p:ext uri="{D42A27DB-BD31-4B8C-83A1-F6EECF244321}">
                <p14:modId xmlns:p14="http://schemas.microsoft.com/office/powerpoint/2010/main" val="86604694"/>
              </p:ext>
            </p:extLst>
          </p:nvPr>
        </p:nvGraphicFramePr>
        <p:xfrm>
          <a:off x="1262063" y="1940560"/>
          <a:ext cx="9858191" cy="42014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64960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4">
            <a:extLst>
              <a:ext uri="{FF2B5EF4-FFF2-40B4-BE49-F238E27FC236}">
                <a16:creationId xmlns:a16="http://schemas.microsoft.com/office/drawing/2014/main" id="{F9C0B5B5-82A2-4C2D-913C-FD8152725C04}"/>
              </a:ext>
            </a:extLst>
          </p:cNvPr>
          <p:cNvSpPr txBox="1">
            <a:spLocks/>
          </p:cNvSpPr>
          <p:nvPr/>
        </p:nvSpPr>
        <p:spPr>
          <a:xfrm>
            <a:off x="8251968" y="1834700"/>
            <a:ext cx="3040872" cy="15910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a:lnSpc>
                <a:spcPct val="85000"/>
              </a:lnSpc>
              <a:spcAft>
                <a:spcPts val="600"/>
              </a:spcAft>
            </a:pPr>
            <a:r>
              <a:rPr lang="en-US" sz="4400" b="0" spc="-50">
                <a:solidFill>
                  <a:srgbClr val="FFFFFF"/>
                </a:solidFill>
                <a:latin typeface="+mj-lt"/>
                <a:cs typeface="+mj-cs"/>
              </a:rPr>
              <a:t>Questions?</a:t>
            </a:r>
          </a:p>
        </p:txBody>
      </p:sp>
      <p:sp useBgFill="1">
        <p:nvSpPr>
          <p:cNvPr id="20" name="Rectangle 19">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730003C-828F-4B1C-86A8-145B1C1DDB99}"/>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Photocopy/>
                    </a14:imgEffect>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p:blipFill>
        <p:spPr>
          <a:xfrm>
            <a:off x="1291662" y="484632"/>
            <a:ext cx="5882248" cy="3885237"/>
          </a:xfrm>
          <a:prstGeom prst="rect">
            <a:avLst/>
          </a:prstGeom>
        </p:spPr>
      </p:pic>
      <p:sp>
        <p:nvSpPr>
          <p:cNvPr id="22" name="Rectangle 21">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C9B3CBE-98C0-365E-35BB-06CACFF7BD04}"/>
              </a:ext>
            </a:extLst>
          </p:cNvPr>
          <p:cNvPicPr>
            <a:picLocks noChangeAspect="1"/>
          </p:cNvPicPr>
          <p:nvPr/>
        </p:nvPicPr>
        <p:blipFill>
          <a:blip r:embed="rId3" cstate="print">
            <a:alphaModFix/>
            <a:lum bright="70000" contrast="-70000"/>
            <a:extLst>
              <a:ext uri="{BEBA8EAE-BF5A-486C-A8C5-ECC9F3942E4B}">
                <a14:imgProps xmlns:a14="http://schemas.microsoft.com/office/drawing/2010/main">
                  <a14:imgLayer r:embed="rId4">
                    <a14:imgEffect>
                      <a14:artisticPhotocopy/>
                    </a14:imgEffect>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p:blipFill>
        <p:spPr>
          <a:xfrm>
            <a:off x="1469470" y="4071486"/>
            <a:ext cx="4405550" cy="1896177"/>
          </a:xfrm>
          <a:prstGeom prst="rect">
            <a:avLst/>
          </a:prstGeom>
        </p:spPr>
      </p:pic>
    </p:spTree>
    <p:extLst>
      <p:ext uri="{BB962C8B-B14F-4D97-AF65-F5344CB8AC3E}">
        <p14:creationId xmlns:p14="http://schemas.microsoft.com/office/powerpoint/2010/main" val="210516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06A39-7EA6-42E3-C9FA-29F277C16548}"/>
              </a:ext>
            </a:extLst>
          </p:cNvPr>
          <p:cNvSpPr>
            <a:spLocks noGrp="1"/>
          </p:cNvSpPr>
          <p:nvPr>
            <p:ph type="title"/>
          </p:nvPr>
        </p:nvSpPr>
        <p:spPr>
          <a:xfrm>
            <a:off x="518496" y="1368531"/>
            <a:ext cx="3409129" cy="787809"/>
          </a:xfrm>
        </p:spPr>
        <p:txBody>
          <a:bodyPr/>
          <a:lstStyle/>
          <a:p>
            <a:r>
              <a:rPr lang="en-US"/>
              <a:t>Agenda</a:t>
            </a:r>
          </a:p>
        </p:txBody>
      </p:sp>
      <p:cxnSp>
        <p:nvCxnSpPr>
          <p:cNvPr id="9" name="Straight Connector 8">
            <a:extLst>
              <a:ext uri="{FF2B5EF4-FFF2-40B4-BE49-F238E27FC236}">
                <a16:creationId xmlns:a16="http://schemas.microsoft.com/office/drawing/2014/main" id="{2F61F18F-1CB8-989B-66E5-20DE6BFEA13E}"/>
              </a:ext>
            </a:extLst>
          </p:cNvPr>
          <p:cNvCxnSpPr/>
          <p:nvPr/>
        </p:nvCxnSpPr>
        <p:spPr>
          <a:xfrm>
            <a:off x="5517084" y="609088"/>
            <a:ext cx="42959" cy="563982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CABF6AA-8C8A-F9E9-FC70-9769E8B4AA97}"/>
              </a:ext>
            </a:extLst>
          </p:cNvPr>
          <p:cNvGraphicFramePr>
            <a:graphicFrameLocks noGrp="1"/>
          </p:cNvGraphicFramePr>
          <p:nvPr>
            <p:extLst>
              <p:ext uri="{D42A27DB-BD31-4B8C-83A1-F6EECF244321}">
                <p14:modId xmlns:p14="http://schemas.microsoft.com/office/powerpoint/2010/main" val="1436821562"/>
              </p:ext>
            </p:extLst>
          </p:nvPr>
        </p:nvGraphicFramePr>
        <p:xfrm>
          <a:off x="5886450" y="1751345"/>
          <a:ext cx="5787054" cy="2670050"/>
        </p:xfrm>
        <a:graphic>
          <a:graphicData uri="http://schemas.openxmlformats.org/drawingml/2006/table">
            <a:tbl>
              <a:tblPr firstRow="1" bandRow="1"/>
              <a:tblGrid>
                <a:gridCol w="5086350">
                  <a:extLst>
                    <a:ext uri="{9D8B030D-6E8A-4147-A177-3AD203B41FA5}">
                      <a16:colId xmlns:a16="http://schemas.microsoft.com/office/drawing/2014/main" val="3715863790"/>
                    </a:ext>
                  </a:extLst>
                </a:gridCol>
                <a:gridCol w="700704">
                  <a:extLst>
                    <a:ext uri="{9D8B030D-6E8A-4147-A177-3AD203B41FA5}">
                      <a16:colId xmlns:a16="http://schemas.microsoft.com/office/drawing/2014/main" val="3495407197"/>
                    </a:ext>
                  </a:extLst>
                </a:gridCol>
              </a:tblGrid>
              <a:tr h="450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1"/>
                          </a:solidFill>
                        </a:rPr>
                        <a:t>MN PL overview and specifics</a:t>
                      </a:r>
                      <a:endParaRPr lang="en-US">
                        <a:noFill/>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a:r>
                        <a:rPr lang="en-US">
                          <a:solidFill>
                            <a:schemeClr val="accent1"/>
                          </a:solidFill>
                        </a:rPr>
                        <a:t>3</a:t>
                      </a:r>
                      <a:endParaRPr lang="en-US">
                        <a:noFill/>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12358012"/>
                  </a:ext>
                </a:extLst>
              </a:tr>
              <a:tr h="443860">
                <a:tc>
                  <a:txBody>
                    <a:bodyPr/>
                    <a:lstStyle/>
                    <a:p>
                      <a:r>
                        <a:rPr lang="en-US">
                          <a:solidFill>
                            <a:schemeClr val="accent1"/>
                          </a:solidFill>
                        </a:rPr>
                        <a:t>Coordination with Other Benefits/Leave</a:t>
                      </a:r>
                      <a:endParaRPr lang="en-US">
                        <a:noFill/>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a:r>
                        <a:rPr lang="en-US" b="0">
                          <a:solidFill>
                            <a:schemeClr val="accent1"/>
                          </a:solidFill>
                        </a:rPr>
                        <a:t>8</a:t>
                      </a:r>
                      <a:endParaRPr lang="en-US" b="0">
                        <a:noFill/>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06841447"/>
                  </a:ext>
                </a:extLst>
              </a:tr>
              <a:tr h="443860">
                <a:tc>
                  <a:txBody>
                    <a:bodyPr/>
                    <a:lstStyle/>
                    <a:p>
                      <a:r>
                        <a:rPr lang="en-US">
                          <a:solidFill>
                            <a:schemeClr val="tx1">
                              <a:lumMod val="50000"/>
                              <a:lumOff val="50000"/>
                            </a:schemeClr>
                          </a:solidFill>
                        </a:rPr>
                        <a:t>Options for Administration</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r" defTabSz="914400" rtl="0" eaLnBrk="1" latinLnBrk="0" hangingPunct="1"/>
                      <a:r>
                        <a:rPr lang="en-US" sz="1800" kern="1200">
                          <a:solidFill>
                            <a:schemeClr val="accent1"/>
                          </a:solidFill>
                          <a:latin typeface="+mn-lt"/>
                          <a:ea typeface="+mn-ea"/>
                          <a:cs typeface="+mn-cs"/>
                        </a:rPr>
                        <a:t>13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218572"/>
                  </a:ext>
                </a:extLst>
              </a:tr>
              <a:tr h="443860">
                <a:tc>
                  <a:txBody>
                    <a:bodyPr/>
                    <a:lstStyle/>
                    <a:p>
                      <a:pPr marL="0" algn="l" defTabSz="914400" rtl="0" eaLnBrk="1" latinLnBrk="0" hangingPunct="1"/>
                      <a:r>
                        <a:rPr lang="en-US" sz="1800" kern="1200" dirty="0">
                          <a:solidFill>
                            <a:schemeClr val="accent1"/>
                          </a:solidFill>
                          <a:latin typeface="+mn-lt"/>
                          <a:ea typeface="+mn-ea"/>
                          <a:cs typeface="+mn-cs"/>
                        </a:rPr>
                        <a:t>Timeline and Key Actions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r" defTabSz="914400" rtl="0" eaLnBrk="1" latinLnBrk="0" hangingPunct="1"/>
                      <a:r>
                        <a:rPr lang="en-US" sz="1800" kern="1200">
                          <a:solidFill>
                            <a:schemeClr val="accent1"/>
                          </a:solidFill>
                          <a:latin typeface="+mn-lt"/>
                          <a:ea typeface="+mn-ea"/>
                          <a:cs typeface="+mn-cs"/>
                        </a:rPr>
                        <a:t>18</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24307517"/>
                  </a:ext>
                </a:extLst>
              </a:tr>
              <a:tr h="443860">
                <a:tc>
                  <a:txBody>
                    <a:bodyPr/>
                    <a:lstStyle/>
                    <a:p>
                      <a:pPr marL="0" algn="l" defTabSz="914400" rtl="0" eaLnBrk="1" latinLnBrk="0" hangingPunct="1"/>
                      <a:r>
                        <a:rPr lang="en-US" sz="1800" kern="1200">
                          <a:solidFill>
                            <a:schemeClr val="accent1"/>
                          </a:solidFill>
                          <a:latin typeface="+mn-lt"/>
                          <a:ea typeface="+mn-ea"/>
                          <a:cs typeface="+mn-cs"/>
                        </a:rPr>
                        <a:t>Questions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r" defTabSz="914400" rtl="0" eaLnBrk="1" latinLnBrk="0" hangingPunct="1"/>
                      <a:r>
                        <a:rPr lang="en-US" sz="1800" kern="1200" dirty="0">
                          <a:solidFill>
                            <a:schemeClr val="accent1"/>
                          </a:solidFill>
                          <a:latin typeface="+mn-lt"/>
                          <a:ea typeface="+mn-ea"/>
                          <a:cs typeface="+mn-cs"/>
                        </a:rPr>
                        <a:t>22</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35532779"/>
                  </a:ext>
                </a:extLst>
              </a:tr>
              <a:tr h="443860">
                <a:tc>
                  <a:txBody>
                    <a:bodyPr/>
                    <a:lstStyle/>
                    <a:p>
                      <a:pPr marL="0" algn="l" defTabSz="914400" rtl="0" eaLnBrk="1" latinLnBrk="0" hangingPunct="1"/>
                      <a:endParaRPr lang="en-US" sz="1800" kern="1200">
                        <a:solidFill>
                          <a:schemeClr val="accent1"/>
                        </a:solidFill>
                        <a:latin typeface="+mn-lt"/>
                        <a:ea typeface="+mn-ea"/>
                        <a:cs typeface="+mn-cs"/>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r" defTabSz="914400" rtl="0" eaLnBrk="1" latinLnBrk="0" hangingPunct="1"/>
                      <a:endParaRPr lang="en-US" sz="1800" kern="1200" dirty="0">
                        <a:solidFill>
                          <a:schemeClr val="accent1"/>
                        </a:solidFill>
                        <a:latin typeface="+mn-lt"/>
                        <a:ea typeface="+mn-ea"/>
                        <a:cs typeface="+mn-cs"/>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5065317"/>
                  </a:ext>
                </a:extLst>
              </a:tr>
            </a:tbl>
          </a:graphicData>
        </a:graphic>
      </p:graphicFrame>
    </p:spTree>
    <p:extLst>
      <p:ext uri="{BB962C8B-B14F-4D97-AF65-F5344CB8AC3E}">
        <p14:creationId xmlns:p14="http://schemas.microsoft.com/office/powerpoint/2010/main" val="286353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6EE044-C297-0A1F-BC33-FFCCA97038AC}"/>
              </a:ext>
            </a:extLst>
          </p:cNvPr>
          <p:cNvSpPr>
            <a:spLocks noGrp="1"/>
          </p:cNvSpPr>
          <p:nvPr>
            <p:ph type="title"/>
          </p:nvPr>
        </p:nvSpPr>
        <p:spPr/>
        <p:txBody>
          <a:bodyPr/>
          <a:lstStyle/>
          <a:p>
            <a:r>
              <a:rPr lang="en-US"/>
              <a:t>MN PL Overview and Specifics</a:t>
            </a:r>
          </a:p>
        </p:txBody>
      </p:sp>
    </p:spTree>
    <p:extLst>
      <p:ext uri="{BB962C8B-B14F-4D97-AF65-F5344CB8AC3E}">
        <p14:creationId xmlns:p14="http://schemas.microsoft.com/office/powerpoint/2010/main" val="44702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E587585-C078-2266-5AD5-7D3B92273A17}"/>
              </a:ext>
            </a:extLst>
          </p:cNvPr>
          <p:cNvSpPr>
            <a:spLocks noGrp="1"/>
          </p:cNvSpPr>
          <p:nvPr>
            <p:ph type="body" sz="quarter" idx="12"/>
          </p:nvPr>
        </p:nvSpPr>
        <p:spPr/>
        <p:txBody>
          <a:bodyPr>
            <a:normAutofit fontScale="92500" lnSpcReduction="10000"/>
          </a:bodyPr>
          <a:lstStyle/>
          <a:p>
            <a:r>
              <a:rPr lang="en-US"/>
              <a:t>MN Paid Leave (Bill HF 2) was signed into law on May 2, 2023, by Governor Tim Walz. Contributions and benefits will begin on January 1, 2026. </a:t>
            </a:r>
          </a:p>
        </p:txBody>
      </p:sp>
      <p:sp>
        <p:nvSpPr>
          <p:cNvPr id="4" name="Title 3">
            <a:extLst>
              <a:ext uri="{FF2B5EF4-FFF2-40B4-BE49-F238E27FC236}">
                <a16:creationId xmlns:a16="http://schemas.microsoft.com/office/drawing/2014/main" id="{C7144475-11A4-E5E7-0C27-7CEFB6E72115}"/>
              </a:ext>
            </a:extLst>
          </p:cNvPr>
          <p:cNvSpPr>
            <a:spLocks noGrp="1"/>
          </p:cNvSpPr>
          <p:nvPr>
            <p:ph type="title"/>
          </p:nvPr>
        </p:nvSpPr>
        <p:spPr/>
        <p:txBody>
          <a:bodyPr/>
          <a:lstStyle/>
          <a:p>
            <a:r>
              <a:rPr lang="en-US"/>
              <a:t>Minnesota Paid Leave</a:t>
            </a:r>
          </a:p>
        </p:txBody>
      </p:sp>
      <p:sp>
        <p:nvSpPr>
          <p:cNvPr id="5" name="Text Placeholder 4">
            <a:extLst>
              <a:ext uri="{FF2B5EF4-FFF2-40B4-BE49-F238E27FC236}">
                <a16:creationId xmlns:a16="http://schemas.microsoft.com/office/drawing/2014/main" id="{C81A76C7-0133-74D0-7600-886EC19164F8}"/>
              </a:ext>
            </a:extLst>
          </p:cNvPr>
          <p:cNvSpPr>
            <a:spLocks noGrp="1"/>
          </p:cNvSpPr>
          <p:nvPr>
            <p:ph type="body" sz="quarter" idx="11"/>
          </p:nvPr>
        </p:nvSpPr>
        <p:spPr>
          <a:xfrm>
            <a:off x="548640" y="2172510"/>
            <a:ext cx="10972800" cy="1622159"/>
          </a:xfrm>
        </p:spPr>
        <p:txBody>
          <a:bodyPr/>
          <a:lstStyle/>
          <a:p>
            <a:pPr>
              <a:spcBef>
                <a:spcPts val="0"/>
              </a:spcBef>
            </a:pPr>
            <a:r>
              <a:rPr lang="en-US" sz="1400" dirty="0"/>
              <a:t>Most </a:t>
            </a:r>
            <a:r>
              <a:rPr lang="en-US" sz="1400" b="1" dirty="0"/>
              <a:t>employers</a:t>
            </a:r>
            <a:r>
              <a:rPr lang="en-US" sz="1400" dirty="0"/>
              <a:t> with at least one employee in Minnesota are covered by the MN Paid Leave law</a:t>
            </a:r>
          </a:p>
          <a:p>
            <a:pPr lvl="1"/>
            <a:r>
              <a:rPr lang="en-US" sz="1400" dirty="0"/>
              <a:t>Exempt employers include the federal government and tribal nations</a:t>
            </a:r>
          </a:p>
          <a:p>
            <a:pPr lvl="1"/>
            <a:r>
              <a:rPr lang="en-US" sz="1400" b="1" dirty="0">
                <a:solidFill>
                  <a:schemeClr val="accent1"/>
                </a:solidFill>
              </a:rPr>
              <a:t>All covered employers </a:t>
            </a:r>
            <a:r>
              <a:rPr lang="en-US" sz="1400" b="1" u="sng" dirty="0">
                <a:solidFill>
                  <a:schemeClr val="accent1"/>
                </a:solidFill>
              </a:rPr>
              <a:t>are required </a:t>
            </a:r>
            <a:r>
              <a:rPr lang="en-US" sz="1400" b="1" dirty="0">
                <a:solidFill>
                  <a:schemeClr val="accent1"/>
                </a:solidFill>
              </a:rPr>
              <a:t>to comply with the law; employers </a:t>
            </a:r>
            <a:r>
              <a:rPr lang="en-US" sz="1400" b="1" u="sng" dirty="0">
                <a:solidFill>
                  <a:schemeClr val="accent1"/>
                </a:solidFill>
              </a:rPr>
              <a:t>may not </a:t>
            </a:r>
            <a:r>
              <a:rPr lang="en-US" sz="1400" b="1" dirty="0">
                <a:solidFill>
                  <a:schemeClr val="accent1"/>
                </a:solidFill>
              </a:rPr>
              <a:t>opt out of meeting the MN paid leave requirements </a:t>
            </a:r>
          </a:p>
          <a:p>
            <a:pPr>
              <a:spcBef>
                <a:spcPts val="0"/>
              </a:spcBef>
            </a:pPr>
            <a:r>
              <a:rPr lang="en-US" sz="1400" b="1" dirty="0"/>
              <a:t>Employees</a:t>
            </a:r>
            <a:r>
              <a:rPr lang="en-US" sz="1400" dirty="0"/>
              <a:t> are eligible for MN Paid Leave if they </a:t>
            </a:r>
            <a:r>
              <a:rPr lang="en-US" sz="1400" b="1" dirty="0">
                <a:solidFill>
                  <a:schemeClr val="accent6"/>
                </a:solidFill>
              </a:rPr>
              <a:t>worked</a:t>
            </a:r>
            <a:r>
              <a:rPr lang="en-US" sz="1400" dirty="0"/>
              <a:t> at least 50% of their time in MN in the prior year; or, if they work more than 50% of their time elsewhere, at least some of their work is performed in MN and they live in MN at least 50% of the calendar year</a:t>
            </a:r>
          </a:p>
          <a:p>
            <a:pPr lvl="1"/>
            <a:r>
              <a:rPr lang="en-US" sz="1400" dirty="0"/>
              <a:t>Employees must also have </a:t>
            </a:r>
            <a:r>
              <a:rPr lang="en-US" sz="1400" b="1" dirty="0">
                <a:solidFill>
                  <a:schemeClr val="accent6"/>
                </a:solidFill>
              </a:rPr>
              <a:t>earned</a:t>
            </a:r>
            <a:r>
              <a:rPr lang="en-US" sz="1400" dirty="0"/>
              <a:t> at least 5.3% of the state’s average annual wage during the employee’s base period</a:t>
            </a:r>
          </a:p>
          <a:p>
            <a:pPr lvl="1"/>
            <a:r>
              <a:rPr lang="en-US" sz="1400" dirty="0"/>
              <a:t>Must be </a:t>
            </a:r>
            <a:r>
              <a:rPr lang="en-US" sz="1400" b="1" dirty="0">
                <a:solidFill>
                  <a:schemeClr val="accent6"/>
                </a:solidFill>
              </a:rPr>
              <a:t>actively employed </a:t>
            </a:r>
            <a:r>
              <a:rPr lang="en-US" sz="1400" dirty="0"/>
              <a:t>or employed within the last 26 weeks</a:t>
            </a:r>
          </a:p>
          <a:p>
            <a:pPr lvl="1"/>
            <a:r>
              <a:rPr lang="en-US" sz="1400" dirty="0"/>
              <a:t>Self-employed individuals and independent contractors are not covered by MN Paid Leave but may opt in to the state-run program</a:t>
            </a:r>
          </a:p>
          <a:p>
            <a:pPr lvl="1"/>
            <a:r>
              <a:rPr lang="en-US" sz="1400" dirty="0"/>
              <a:t>Federal government employees, exempt seasonal employees, and railroad employees cannot opt in</a:t>
            </a:r>
          </a:p>
          <a:p>
            <a:pPr>
              <a:spcBef>
                <a:spcPts val="0"/>
              </a:spcBef>
            </a:pPr>
            <a:endParaRPr lang="en-US" sz="1400" dirty="0"/>
          </a:p>
        </p:txBody>
      </p:sp>
      <p:sp>
        <p:nvSpPr>
          <p:cNvPr id="13" name="Rectangle 12">
            <a:extLst>
              <a:ext uri="{FF2B5EF4-FFF2-40B4-BE49-F238E27FC236}">
                <a16:creationId xmlns:a16="http://schemas.microsoft.com/office/drawing/2014/main" id="{E305A354-EB6B-4A5B-1856-C368DD6A9442}"/>
              </a:ext>
            </a:extLst>
          </p:cNvPr>
          <p:cNvSpPr/>
          <p:nvPr/>
        </p:nvSpPr>
        <p:spPr>
          <a:xfrm>
            <a:off x="548639" y="5831121"/>
            <a:ext cx="11051689" cy="37735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a:t>More information can be accessed on the MN Paid Leave website at</a:t>
            </a:r>
            <a:r>
              <a:rPr lang="en-US" sz="1400">
                <a:solidFill>
                  <a:schemeClr val="bg1"/>
                </a:solidFill>
              </a:rPr>
              <a:t>: </a:t>
            </a:r>
            <a:r>
              <a:rPr lang="en-US" sz="1400">
                <a:solidFill>
                  <a:schemeClr val="bg1"/>
                </a:solidFill>
                <a:hlinkClick r:id="rId3">
                  <a:extLst>
                    <a:ext uri="{A12FA001-AC4F-418D-AE19-62706E023703}">
                      <ahyp:hlinkClr xmlns:ahyp="http://schemas.microsoft.com/office/drawing/2018/hyperlinkcolor" val="tx"/>
                    </a:ext>
                  </a:extLst>
                </a:hlinkClick>
              </a:rPr>
              <a:t>https://info.paidleave.mn.gov/</a:t>
            </a:r>
            <a:endParaRPr lang="en-US" sz="1400">
              <a:solidFill>
                <a:schemeClr val="bg1"/>
              </a:solidFill>
            </a:endParaRPr>
          </a:p>
        </p:txBody>
      </p:sp>
      <p:sp>
        <p:nvSpPr>
          <p:cNvPr id="3" name="TextBox 2">
            <a:extLst>
              <a:ext uri="{FF2B5EF4-FFF2-40B4-BE49-F238E27FC236}">
                <a16:creationId xmlns:a16="http://schemas.microsoft.com/office/drawing/2014/main" id="{0166C4D3-969F-F79E-D146-CEA29D297373}"/>
              </a:ext>
            </a:extLst>
          </p:cNvPr>
          <p:cNvSpPr txBox="1"/>
          <p:nvPr/>
        </p:nvSpPr>
        <p:spPr>
          <a:xfrm>
            <a:off x="4575178" y="6589297"/>
            <a:ext cx="2104008" cy="200055"/>
          </a:xfrm>
          <a:prstGeom prst="rect">
            <a:avLst/>
          </a:prstGeom>
          <a:noFill/>
        </p:spPr>
        <p:txBody>
          <a:bodyPr wrap="square" rtlCol="0">
            <a:spAutoFit/>
          </a:bodyPr>
          <a:lstStyle/>
          <a:p>
            <a:pPr algn="r"/>
            <a:r>
              <a:rPr lang="en-US" sz="700" dirty="0">
                <a:solidFill>
                  <a:schemeClr val="bg1">
                    <a:lumMod val="50000"/>
                  </a:schemeClr>
                </a:solidFill>
              </a:rPr>
              <a:t>SUBJECT TO CHANGE</a:t>
            </a:r>
          </a:p>
        </p:txBody>
      </p:sp>
      <p:pic>
        <p:nvPicPr>
          <p:cNvPr id="2050" name="Picture 2" descr="Log in - DBL Insurance">
            <a:extLst>
              <a:ext uri="{FF2B5EF4-FFF2-40B4-BE49-F238E27FC236}">
                <a16:creationId xmlns:a16="http://schemas.microsoft.com/office/drawing/2014/main" id="{93AF86A6-0BE5-D42F-B5CF-B5CFCBF98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 y="6373725"/>
            <a:ext cx="2273718" cy="431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background with white text&#10;&#10;AI-generated content may be incorrect.">
            <a:extLst>
              <a:ext uri="{FF2B5EF4-FFF2-40B4-BE49-F238E27FC236}">
                <a16:creationId xmlns:a16="http://schemas.microsoft.com/office/drawing/2014/main" id="{8BB091ED-7D1D-1697-CC7B-C8C84EF167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3086025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6074460-395D-7962-AFF3-053610403E5A}"/>
              </a:ext>
            </a:extLst>
          </p:cNvPr>
          <p:cNvSpPr>
            <a:spLocks noGrp="1"/>
          </p:cNvSpPr>
          <p:nvPr>
            <p:ph type="body" sz="quarter" idx="12"/>
          </p:nvPr>
        </p:nvSpPr>
        <p:spPr/>
        <p:txBody>
          <a:bodyPr>
            <a:normAutofit fontScale="92500" lnSpcReduction="10000"/>
          </a:bodyPr>
          <a:lstStyle/>
          <a:p>
            <a:r>
              <a:rPr lang="en-US"/>
              <a:t>Employees will receive a portion of their weekly wages when taking either continuous or intermittent leave.</a:t>
            </a:r>
          </a:p>
        </p:txBody>
      </p:sp>
      <p:sp>
        <p:nvSpPr>
          <p:cNvPr id="8" name="Title 7">
            <a:extLst>
              <a:ext uri="{FF2B5EF4-FFF2-40B4-BE49-F238E27FC236}">
                <a16:creationId xmlns:a16="http://schemas.microsoft.com/office/drawing/2014/main" id="{B3B1F401-B770-F4BE-B0B4-D914157560BE}"/>
              </a:ext>
            </a:extLst>
          </p:cNvPr>
          <p:cNvSpPr>
            <a:spLocks noGrp="1"/>
          </p:cNvSpPr>
          <p:nvPr>
            <p:ph type="title"/>
          </p:nvPr>
        </p:nvSpPr>
        <p:spPr/>
        <p:txBody>
          <a:bodyPr/>
          <a:lstStyle/>
          <a:p>
            <a:r>
              <a:rPr lang="en-US"/>
              <a:t>Minnesota Paid Leave </a:t>
            </a:r>
          </a:p>
        </p:txBody>
      </p:sp>
      <p:sp>
        <p:nvSpPr>
          <p:cNvPr id="4" name="Text Placeholder 3">
            <a:extLst>
              <a:ext uri="{FF2B5EF4-FFF2-40B4-BE49-F238E27FC236}">
                <a16:creationId xmlns:a16="http://schemas.microsoft.com/office/drawing/2014/main" id="{EDA2A253-13E6-7E6F-BE20-BE395D37E457}"/>
              </a:ext>
            </a:extLst>
          </p:cNvPr>
          <p:cNvSpPr>
            <a:spLocks noGrp="1"/>
          </p:cNvSpPr>
          <p:nvPr>
            <p:ph type="body" sz="quarter" idx="11"/>
          </p:nvPr>
        </p:nvSpPr>
        <p:spPr>
          <a:xfrm>
            <a:off x="548639" y="1791738"/>
            <a:ext cx="5681832" cy="1736725"/>
          </a:xfrm>
        </p:spPr>
        <p:txBody>
          <a:bodyPr/>
          <a:lstStyle/>
          <a:p>
            <a:r>
              <a:rPr lang="en-US" sz="1200"/>
              <a:t>Employees must experience a 7-Day qualifying event:</a:t>
            </a:r>
          </a:p>
          <a:p>
            <a:pPr lvl="1"/>
            <a:r>
              <a:rPr lang="en-US" sz="1200"/>
              <a:t>For continuous leaves, the employee must be out for 7 consecutive days before a retroactive payment for the initial week is made</a:t>
            </a:r>
          </a:p>
          <a:p>
            <a:pPr lvl="1"/>
            <a:r>
              <a:rPr lang="en-US" sz="1200"/>
              <a:t>For intermittent leaves, the 7 days do not need to be consecutive</a:t>
            </a:r>
          </a:p>
          <a:p>
            <a:pPr lvl="1"/>
            <a:r>
              <a:rPr lang="en-US" sz="1200"/>
              <a:t>For bonding, there is no 7-day qualifying event required</a:t>
            </a:r>
          </a:p>
          <a:p>
            <a:endParaRPr lang="en-US" sz="1200"/>
          </a:p>
          <a:p>
            <a:endParaRPr lang="en-US" sz="1200"/>
          </a:p>
        </p:txBody>
      </p:sp>
      <p:graphicFrame>
        <p:nvGraphicFramePr>
          <p:cNvPr id="7" name="Table 11">
            <a:extLst>
              <a:ext uri="{FF2B5EF4-FFF2-40B4-BE49-F238E27FC236}">
                <a16:creationId xmlns:a16="http://schemas.microsoft.com/office/drawing/2014/main" id="{F53D23D6-06A8-D512-C8B0-442CCA589992}"/>
              </a:ext>
            </a:extLst>
          </p:cNvPr>
          <p:cNvGraphicFramePr>
            <a:graphicFrameLocks noGrp="1"/>
          </p:cNvGraphicFramePr>
          <p:nvPr>
            <p:extLst>
              <p:ext uri="{D42A27DB-BD31-4B8C-83A1-F6EECF244321}">
                <p14:modId xmlns:p14="http://schemas.microsoft.com/office/powerpoint/2010/main" val="4229264343"/>
              </p:ext>
            </p:extLst>
          </p:nvPr>
        </p:nvGraphicFramePr>
        <p:xfrm>
          <a:off x="670561" y="3274228"/>
          <a:ext cx="10850877" cy="1524228"/>
        </p:xfrm>
        <a:graphic>
          <a:graphicData uri="http://schemas.openxmlformats.org/drawingml/2006/table">
            <a:tbl>
              <a:tblPr firstRow="1" lastRow="1" bandRow="1">
                <a:tableStyleId>{72833802-FEF1-4C79-8D5D-14CF1EAF98D9}</a:tableStyleId>
              </a:tblPr>
              <a:tblGrid>
                <a:gridCol w="1489934">
                  <a:extLst>
                    <a:ext uri="{9D8B030D-6E8A-4147-A177-3AD203B41FA5}">
                      <a16:colId xmlns:a16="http://schemas.microsoft.com/office/drawing/2014/main" val="3333569762"/>
                    </a:ext>
                  </a:extLst>
                </a:gridCol>
                <a:gridCol w="7745506">
                  <a:extLst>
                    <a:ext uri="{9D8B030D-6E8A-4147-A177-3AD203B41FA5}">
                      <a16:colId xmlns:a16="http://schemas.microsoft.com/office/drawing/2014/main" val="1757667557"/>
                    </a:ext>
                  </a:extLst>
                </a:gridCol>
                <a:gridCol w="1615437">
                  <a:extLst>
                    <a:ext uri="{9D8B030D-6E8A-4147-A177-3AD203B41FA5}">
                      <a16:colId xmlns:a16="http://schemas.microsoft.com/office/drawing/2014/main" val="2980320097"/>
                    </a:ext>
                  </a:extLst>
                </a:gridCol>
              </a:tblGrid>
              <a:tr h="127425">
                <a:tc>
                  <a:txBody>
                    <a:bodyPr/>
                    <a:lstStyle/>
                    <a:p>
                      <a:r>
                        <a:rPr lang="en-US" sz="1000" b="1"/>
                        <a:t>Leave Type</a:t>
                      </a:r>
                    </a:p>
                  </a:txBody>
                  <a:tcPr/>
                </a:tc>
                <a:tc>
                  <a:txBody>
                    <a:bodyPr/>
                    <a:lstStyle/>
                    <a:p>
                      <a:pPr marL="0" indent="0">
                        <a:buFont typeface="Arial" panose="020B0604020202020204" pitchFamily="34" charset="0"/>
                        <a:buNone/>
                      </a:pPr>
                      <a:r>
                        <a:rPr lang="en-US" sz="1000" b="1" kern="1200">
                          <a:solidFill>
                            <a:schemeClr val="bg1"/>
                          </a:solidFill>
                        </a:rPr>
                        <a:t>Leave Reasons</a:t>
                      </a:r>
                      <a:endParaRPr lang="en-US" sz="1000" b="1" kern="1200">
                        <a:solidFill>
                          <a:schemeClr val="bg1"/>
                        </a:solidFill>
                        <a:latin typeface="+mn-lt"/>
                        <a:ea typeface="+mn-ea"/>
                        <a:cs typeface="+mn-cs"/>
                      </a:endParaRPr>
                    </a:p>
                  </a:txBody>
                  <a:tcPr/>
                </a:tc>
                <a:tc>
                  <a:txBody>
                    <a:bodyPr/>
                    <a:lstStyle/>
                    <a:p>
                      <a:pPr marL="0" indent="0" algn="ctr">
                        <a:buFont typeface="Arial" panose="020B0604020202020204" pitchFamily="34" charset="0"/>
                        <a:buNone/>
                      </a:pPr>
                      <a:r>
                        <a:rPr lang="en-US" sz="1000" b="1" kern="1200">
                          <a:solidFill>
                            <a:schemeClr val="bg1"/>
                          </a:solidFill>
                        </a:rPr>
                        <a:t>Leave Duration</a:t>
                      </a:r>
                      <a:endParaRPr lang="en-US" sz="1000" b="1" kern="1200">
                        <a:solidFill>
                          <a:schemeClr val="bg1"/>
                        </a:solidFill>
                        <a:latin typeface="+mn-lt"/>
                        <a:ea typeface="+mn-ea"/>
                        <a:cs typeface="+mn-cs"/>
                      </a:endParaRPr>
                    </a:p>
                  </a:txBody>
                  <a:tcPr/>
                </a:tc>
                <a:extLst>
                  <a:ext uri="{0D108BD9-81ED-4DB2-BD59-A6C34878D82A}">
                    <a16:rowId xmlns:a16="http://schemas.microsoft.com/office/drawing/2014/main" val="107580499"/>
                  </a:ext>
                </a:extLst>
              </a:tr>
              <a:tr h="658496">
                <a:tc>
                  <a:txBody>
                    <a:bodyPr/>
                    <a:lstStyle/>
                    <a:p>
                      <a:r>
                        <a:rPr lang="en-US" sz="1000" b="1"/>
                        <a:t>Family Leave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a:t>Care for a family member with a serious health condition </a:t>
                      </a:r>
                    </a:p>
                    <a:p>
                      <a:pPr marL="285750" indent="-285750">
                        <a:buFont typeface="Arial" panose="020B0604020202020204" pitchFamily="34" charset="0"/>
                        <a:buChar char="•"/>
                      </a:pPr>
                      <a:r>
                        <a:rPr lang="en-US" sz="1000"/>
                        <a:t>Parental leave to bond with a new child within 12 months of birth, adoption, or placement through foster care </a:t>
                      </a:r>
                    </a:p>
                    <a:p>
                      <a:pPr marL="285750" indent="-285750">
                        <a:buFont typeface="Arial" panose="020B0604020202020204" pitchFamily="34" charset="0"/>
                        <a:buChar char="•"/>
                      </a:pPr>
                      <a:r>
                        <a:rPr lang="en-US" sz="1000"/>
                        <a:t>Qualifying military exigency </a:t>
                      </a:r>
                    </a:p>
                    <a:p>
                      <a:pPr marL="285750" indent="-285750">
                        <a:buFont typeface="Arial" panose="020B0604020202020204" pitchFamily="34" charset="0"/>
                        <a:buChar char="•"/>
                      </a:pPr>
                      <a:r>
                        <a:rPr lang="en-US" sz="1000"/>
                        <a:t>Safety leave due to domestic abuse, sexual assault, or stalking</a:t>
                      </a:r>
                    </a:p>
                  </a:txBody>
                  <a:tcPr/>
                </a:tc>
                <a:tc>
                  <a:txBody>
                    <a:bodyPr/>
                    <a:lstStyle/>
                    <a:p>
                      <a:pPr marL="0" indent="0" algn="ctr">
                        <a:buFont typeface="Arial" panose="020B0604020202020204" pitchFamily="34" charset="0"/>
                        <a:buNone/>
                      </a:pPr>
                      <a:r>
                        <a:rPr lang="en-US" sz="1000"/>
                        <a:t>12 weeks</a:t>
                      </a:r>
                    </a:p>
                  </a:txBody>
                  <a:tcPr/>
                </a:tc>
                <a:extLst>
                  <a:ext uri="{0D108BD9-81ED-4DB2-BD59-A6C34878D82A}">
                    <a16:rowId xmlns:a16="http://schemas.microsoft.com/office/drawing/2014/main" val="1252795404"/>
                  </a:ext>
                </a:extLst>
              </a:tr>
              <a:tr h="289674">
                <a:tc>
                  <a:txBody>
                    <a:bodyPr/>
                    <a:lstStyle/>
                    <a:p>
                      <a:r>
                        <a:rPr lang="en-US" sz="1000" b="1"/>
                        <a:t>Medical Leave</a:t>
                      </a:r>
                    </a:p>
                  </a:txBody>
                  <a:tcPr/>
                </a:tc>
                <a:tc>
                  <a:txBody>
                    <a:bodyPr/>
                    <a:lstStyle/>
                    <a:p>
                      <a:pPr marL="285750" indent="-285750">
                        <a:buFont typeface="Arial" panose="020B0604020202020204" pitchFamily="34" charset="0"/>
                        <a:buChar char="•"/>
                      </a:pPr>
                      <a:r>
                        <a:rPr lang="en-US" sz="1000"/>
                        <a:t>Own serious health condition, including pregnancy</a:t>
                      </a:r>
                    </a:p>
                  </a:txBody>
                  <a:tcPr/>
                </a:tc>
                <a:tc>
                  <a:txBody>
                    <a:bodyPr/>
                    <a:lstStyle/>
                    <a:p>
                      <a:pPr marL="0" indent="0" algn="ctr">
                        <a:buFont typeface="Arial" panose="020B0604020202020204" pitchFamily="34" charset="0"/>
                        <a:buNone/>
                      </a:pPr>
                      <a:r>
                        <a:rPr lang="en-US" sz="1000"/>
                        <a:t>12 weeks </a:t>
                      </a:r>
                    </a:p>
                  </a:txBody>
                  <a:tcPr/>
                </a:tc>
                <a:extLst>
                  <a:ext uri="{0D108BD9-81ED-4DB2-BD59-A6C34878D82A}">
                    <a16:rowId xmlns:a16="http://schemas.microsoft.com/office/drawing/2014/main" val="2822126622"/>
                  </a:ext>
                </a:extLst>
              </a:tr>
              <a:tr h="289674">
                <a:tc>
                  <a:txBody>
                    <a:bodyPr/>
                    <a:lstStyle/>
                    <a:p>
                      <a:r>
                        <a:rPr lang="en-US" sz="1000" b="1"/>
                        <a:t>Combined Leave</a:t>
                      </a:r>
                    </a:p>
                  </a:txBody>
                  <a:tcPr/>
                </a:tc>
                <a:tc>
                  <a:txBody>
                    <a:bodyPr/>
                    <a:lstStyle/>
                    <a:p>
                      <a:pPr marL="285750" indent="-285750">
                        <a:buFont typeface="Arial" panose="020B0604020202020204" pitchFamily="34" charset="0"/>
                        <a:buChar char="•"/>
                      </a:pPr>
                      <a:endParaRPr lang="en-US" sz="1000"/>
                    </a:p>
                  </a:txBody>
                  <a:tcPr/>
                </a:tc>
                <a:tc>
                  <a:txBody>
                    <a:bodyPr/>
                    <a:lstStyle/>
                    <a:p>
                      <a:pPr marL="0" indent="0" algn="ctr">
                        <a:buFont typeface="Arial" panose="020B0604020202020204" pitchFamily="34" charset="0"/>
                        <a:buNone/>
                      </a:pPr>
                      <a:r>
                        <a:rPr lang="en-US" sz="1000" b="0"/>
                        <a:t>20 weeks </a:t>
                      </a:r>
                    </a:p>
                  </a:txBody>
                  <a:tcPr/>
                </a:tc>
                <a:extLst>
                  <a:ext uri="{0D108BD9-81ED-4DB2-BD59-A6C34878D82A}">
                    <a16:rowId xmlns:a16="http://schemas.microsoft.com/office/drawing/2014/main" val="1557960805"/>
                  </a:ext>
                </a:extLst>
              </a:tr>
            </a:tbl>
          </a:graphicData>
        </a:graphic>
      </p:graphicFrame>
      <p:sp>
        <p:nvSpPr>
          <p:cNvPr id="9" name="Rectangle 8">
            <a:extLst>
              <a:ext uri="{FF2B5EF4-FFF2-40B4-BE49-F238E27FC236}">
                <a16:creationId xmlns:a16="http://schemas.microsoft.com/office/drawing/2014/main" id="{419FDC47-8DD5-7997-4B74-E4E7EBEF7615}"/>
              </a:ext>
            </a:extLst>
          </p:cNvPr>
          <p:cNvSpPr/>
          <p:nvPr/>
        </p:nvSpPr>
        <p:spPr>
          <a:xfrm>
            <a:off x="6463554" y="2198938"/>
            <a:ext cx="5057884" cy="95844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t>The </a:t>
            </a:r>
            <a:r>
              <a:rPr lang="en-US" sz="1000" b="1" i="1">
                <a:latin typeface="Montserrat ExtraBold" pitchFamily="2" charset="77"/>
              </a:rPr>
              <a:t>definition of family member </a:t>
            </a:r>
            <a:r>
              <a:rPr lang="en-US" sz="1000" b="1"/>
              <a:t>includes an employee’s spouse, domestic partner, child, parent, parent-in-law, legal guardian, grandchild, grandparent, spouse’s grandparent, child-in-law, or any individual who has a relationship with the applicant that creates an expectation and reliance that the applicant cares for the individual without compensation</a:t>
            </a:r>
          </a:p>
        </p:txBody>
      </p:sp>
      <p:sp>
        <p:nvSpPr>
          <p:cNvPr id="11" name="Text Placeholder 3">
            <a:extLst>
              <a:ext uri="{FF2B5EF4-FFF2-40B4-BE49-F238E27FC236}">
                <a16:creationId xmlns:a16="http://schemas.microsoft.com/office/drawing/2014/main" id="{18074992-E4DD-7CDB-566A-D3CF2E0B9356}"/>
              </a:ext>
            </a:extLst>
          </p:cNvPr>
          <p:cNvSpPr txBox="1">
            <a:spLocks/>
          </p:cNvSpPr>
          <p:nvPr/>
        </p:nvSpPr>
        <p:spPr bwMode="gray">
          <a:xfrm>
            <a:off x="670561" y="4941311"/>
            <a:ext cx="7648686" cy="1165413"/>
          </a:xfrm>
          <a:prstGeom prst="rect">
            <a:avLst/>
          </a:prstGeom>
        </p:spPr>
        <p:txBody>
          <a:bodyPr vert="horz" lIns="0" tIns="45720" rIns="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bg2"/>
                </a:solidFill>
                <a:latin typeface="+mn-lt"/>
                <a:ea typeface="+mn-ea"/>
                <a:cs typeface="+mn-cs"/>
              </a:defRPr>
            </a:lvl1pPr>
            <a:lvl2pPr marL="461963" indent="-231775" algn="l" defTabSz="914400" rtl="0" eaLnBrk="1" latinLnBrk="0" hangingPunct="1">
              <a:lnSpc>
                <a:spcPct val="110000"/>
              </a:lnSpc>
              <a:spcBef>
                <a:spcPts val="0"/>
              </a:spcBef>
              <a:spcAft>
                <a:spcPts val="600"/>
              </a:spcAft>
              <a:buClrTx/>
              <a:buFont typeface="Montserrat" pitchFamily="2" charset="0"/>
              <a:buChar char="–"/>
              <a:defRPr sz="1600" kern="1200">
                <a:solidFill>
                  <a:schemeClr val="bg2"/>
                </a:solidFill>
                <a:latin typeface="+mn-lt"/>
                <a:ea typeface="+mn-ea"/>
                <a:cs typeface="+mn-cs"/>
              </a:defRPr>
            </a:lvl2pPr>
            <a:lvl3pPr marL="684213" indent="-22225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3pPr>
            <a:lvl4pPr marL="914400" indent="-230188" algn="l" defTabSz="914400" rtl="0" eaLnBrk="1" latinLnBrk="0" hangingPunct="1">
              <a:lnSpc>
                <a:spcPct val="110000"/>
              </a:lnSpc>
              <a:spcBef>
                <a:spcPts val="0"/>
              </a:spcBef>
              <a:spcAft>
                <a:spcPts val="600"/>
              </a:spcAft>
              <a:buFont typeface="Montserrat" pitchFamily="2" charset="0"/>
              <a:buChar char="–"/>
              <a:defRPr sz="1600" kern="1200">
                <a:solidFill>
                  <a:schemeClr val="bg2"/>
                </a:solidFill>
                <a:latin typeface="+mn-lt"/>
                <a:ea typeface="+mn-ea"/>
                <a:cs typeface="+mn-cs"/>
              </a:defRPr>
            </a:lvl4pPr>
            <a:lvl5pPr marL="1144588" indent="-230188"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228600">
              <a:spcBef>
                <a:spcPts val="1000"/>
              </a:spcBef>
              <a:buFont typeface="Arial" panose="020B0604020202020204" pitchFamily="34" charset="0"/>
              <a:buChar char="•"/>
            </a:pPr>
            <a:r>
              <a:rPr lang="en-US" sz="1200" b="1">
                <a:solidFill>
                  <a:schemeClr val="tx1"/>
                </a:solidFill>
              </a:rPr>
              <a:t>Benefit</a:t>
            </a:r>
            <a:r>
              <a:rPr lang="en-US" sz="1200">
                <a:solidFill>
                  <a:schemeClr val="tx1"/>
                </a:solidFill>
              </a:rPr>
              <a:t> will be equal to: </a:t>
            </a:r>
          </a:p>
          <a:p>
            <a:pPr lvl="1"/>
            <a:r>
              <a:rPr lang="en-US" sz="1200">
                <a:solidFill>
                  <a:schemeClr val="tx1"/>
                </a:solidFill>
              </a:rPr>
              <a:t>90% of wages that do not exceed 50% of the state's average weekly wage (the SAWW); plus </a:t>
            </a:r>
          </a:p>
          <a:p>
            <a:pPr lvl="1"/>
            <a:r>
              <a:rPr lang="en-US" sz="1200">
                <a:solidFill>
                  <a:schemeClr val="tx1"/>
                </a:solidFill>
              </a:rPr>
              <a:t>66% of wages that exceed 50%, but are less than 100% of the SAWW; plus </a:t>
            </a:r>
          </a:p>
          <a:p>
            <a:pPr lvl="1"/>
            <a:r>
              <a:rPr lang="en-US" sz="1200">
                <a:solidFill>
                  <a:schemeClr val="tx1"/>
                </a:solidFill>
              </a:rPr>
              <a:t>55% of wages that exceed 100% of the SAWW</a:t>
            </a:r>
          </a:p>
          <a:p>
            <a:endParaRPr lang="en-US" sz="1200"/>
          </a:p>
        </p:txBody>
      </p:sp>
      <p:sp>
        <p:nvSpPr>
          <p:cNvPr id="15" name="Rectangle 14">
            <a:extLst>
              <a:ext uri="{FF2B5EF4-FFF2-40B4-BE49-F238E27FC236}">
                <a16:creationId xmlns:a16="http://schemas.microsoft.com/office/drawing/2014/main" id="{CEB32459-A8B3-00B7-DF42-D20780152271}"/>
              </a:ext>
            </a:extLst>
          </p:cNvPr>
          <p:cNvSpPr/>
          <p:nvPr/>
        </p:nvSpPr>
        <p:spPr>
          <a:xfrm>
            <a:off x="8319247" y="4941310"/>
            <a:ext cx="995082" cy="1524229"/>
          </a:xfrm>
          <a:prstGeom prst="rect">
            <a:avLst/>
          </a:prstGeom>
        </p:spPr>
        <p:style>
          <a:lnRef idx="3">
            <a:schemeClr val="lt1"/>
          </a:lnRef>
          <a:fillRef idx="1">
            <a:schemeClr val="accent1"/>
          </a:fillRef>
          <a:effectRef idx="1">
            <a:schemeClr val="accent1"/>
          </a:effectRef>
          <a:fontRef idx="minor">
            <a:schemeClr val="lt1"/>
          </a:fontRef>
        </p:style>
        <p:txBody>
          <a:bodyPr tIns="365760" rtlCol="0" anchor="t"/>
          <a:lstStyle/>
          <a:p>
            <a:pPr algn="ctr"/>
            <a:r>
              <a:rPr lang="en-US" sz="1050" b="1"/>
              <a:t>Maximum Weekly Benefit:</a:t>
            </a:r>
          </a:p>
          <a:p>
            <a:pPr algn="ctr"/>
            <a:endParaRPr lang="en-US" sz="1050" b="1"/>
          </a:p>
          <a:p>
            <a:pPr algn="ctr">
              <a:spcBef>
                <a:spcPts val="600"/>
              </a:spcBef>
            </a:pPr>
            <a:r>
              <a:rPr lang="en-US" sz="1050" b="1"/>
              <a:t>Equal to SAWW </a:t>
            </a:r>
          </a:p>
        </p:txBody>
      </p:sp>
      <p:sp>
        <p:nvSpPr>
          <p:cNvPr id="16" name="Rectangle 15">
            <a:extLst>
              <a:ext uri="{FF2B5EF4-FFF2-40B4-BE49-F238E27FC236}">
                <a16:creationId xmlns:a16="http://schemas.microsoft.com/office/drawing/2014/main" id="{33EF50E2-4EF1-B3F0-58D7-D517856C2E69}"/>
              </a:ext>
            </a:extLst>
          </p:cNvPr>
          <p:cNvSpPr/>
          <p:nvPr/>
        </p:nvSpPr>
        <p:spPr>
          <a:xfrm>
            <a:off x="9422801" y="4941311"/>
            <a:ext cx="995082" cy="1518986"/>
          </a:xfrm>
          <a:prstGeom prst="rect">
            <a:avLst/>
          </a:prstGeom>
        </p:spPr>
        <p:style>
          <a:lnRef idx="3">
            <a:schemeClr val="lt1"/>
          </a:lnRef>
          <a:fillRef idx="1">
            <a:schemeClr val="accent5"/>
          </a:fillRef>
          <a:effectRef idx="1">
            <a:schemeClr val="accent5"/>
          </a:effectRef>
          <a:fontRef idx="minor">
            <a:schemeClr val="lt1"/>
          </a:fontRef>
        </p:style>
        <p:txBody>
          <a:bodyPr tIns="365760" rtlCol="0" anchor="t"/>
          <a:lstStyle/>
          <a:p>
            <a:pPr algn="ctr"/>
            <a:r>
              <a:rPr lang="en-US" sz="1050" b="1"/>
              <a:t>Minimum Weekly Benefit:</a:t>
            </a:r>
          </a:p>
          <a:p>
            <a:pPr algn="ctr"/>
            <a:endParaRPr lang="en-US" sz="1050" b="1"/>
          </a:p>
          <a:p>
            <a:pPr algn="ctr"/>
            <a:endParaRPr lang="en-US" sz="1050" b="1"/>
          </a:p>
          <a:p>
            <a:pPr algn="ctr"/>
            <a:r>
              <a:rPr lang="en-US" sz="1050" b="1"/>
              <a:t>None</a:t>
            </a:r>
          </a:p>
        </p:txBody>
      </p:sp>
      <p:sp>
        <p:nvSpPr>
          <p:cNvPr id="17" name="Rectangle 16">
            <a:extLst>
              <a:ext uri="{FF2B5EF4-FFF2-40B4-BE49-F238E27FC236}">
                <a16:creationId xmlns:a16="http://schemas.microsoft.com/office/drawing/2014/main" id="{923FCE87-552A-1554-43F2-E7CB60F42C78}"/>
              </a:ext>
            </a:extLst>
          </p:cNvPr>
          <p:cNvSpPr/>
          <p:nvPr/>
        </p:nvSpPr>
        <p:spPr>
          <a:xfrm>
            <a:off x="10526356" y="4941311"/>
            <a:ext cx="995082" cy="1518986"/>
          </a:xfrm>
          <a:prstGeom prst="rect">
            <a:avLst/>
          </a:prstGeom>
        </p:spPr>
        <p:style>
          <a:lnRef idx="3">
            <a:schemeClr val="lt1"/>
          </a:lnRef>
          <a:fillRef idx="1">
            <a:schemeClr val="accent3"/>
          </a:fillRef>
          <a:effectRef idx="1">
            <a:schemeClr val="accent3"/>
          </a:effectRef>
          <a:fontRef idx="minor">
            <a:schemeClr val="lt1"/>
          </a:fontRef>
        </p:style>
        <p:txBody>
          <a:bodyPr tIns="365760" rtlCol="0" anchor="t"/>
          <a:lstStyle/>
          <a:p>
            <a:pPr algn="ctr"/>
            <a:r>
              <a:rPr lang="en-US" sz="1050" b="1"/>
              <a:t>SAWW:</a:t>
            </a:r>
          </a:p>
          <a:p>
            <a:pPr algn="ctr"/>
            <a:endParaRPr lang="en-US" sz="1050" b="1"/>
          </a:p>
          <a:p>
            <a:pPr algn="ctr"/>
            <a:endParaRPr lang="en-US" sz="1050" b="1"/>
          </a:p>
          <a:p>
            <a:pPr algn="ctr"/>
            <a:r>
              <a:rPr lang="en-US" sz="1050" b="1"/>
              <a:t>Set annually by the state</a:t>
            </a:r>
          </a:p>
        </p:txBody>
      </p:sp>
      <p:sp>
        <p:nvSpPr>
          <p:cNvPr id="18" name="Rectangle 17">
            <a:extLst>
              <a:ext uri="{FF2B5EF4-FFF2-40B4-BE49-F238E27FC236}">
                <a16:creationId xmlns:a16="http://schemas.microsoft.com/office/drawing/2014/main" id="{9E0518E1-B26C-F557-7DA4-1DF81E86760A}"/>
              </a:ext>
            </a:extLst>
          </p:cNvPr>
          <p:cNvSpPr/>
          <p:nvPr/>
        </p:nvSpPr>
        <p:spPr>
          <a:xfrm>
            <a:off x="6463553" y="1800351"/>
            <a:ext cx="5057884" cy="32716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050" b="1" i="1">
                <a:latin typeface="Montserrat ExtraBold" pitchFamily="2" charset="77"/>
              </a:rPr>
              <a:t>Minimum increment </a:t>
            </a:r>
            <a:r>
              <a:rPr lang="en-US" sz="1050" b="1"/>
              <a:t>of leave available is 1 day</a:t>
            </a:r>
          </a:p>
        </p:txBody>
      </p:sp>
      <p:sp>
        <p:nvSpPr>
          <p:cNvPr id="2" name="TextBox 1">
            <a:extLst>
              <a:ext uri="{FF2B5EF4-FFF2-40B4-BE49-F238E27FC236}">
                <a16:creationId xmlns:a16="http://schemas.microsoft.com/office/drawing/2014/main" id="{549B9960-920B-94F0-7B3C-DB7EE982E005}"/>
              </a:ext>
            </a:extLst>
          </p:cNvPr>
          <p:cNvSpPr txBox="1"/>
          <p:nvPr/>
        </p:nvSpPr>
        <p:spPr>
          <a:xfrm>
            <a:off x="7058495" y="6508365"/>
            <a:ext cx="2104008" cy="200055"/>
          </a:xfrm>
          <a:prstGeom prst="rect">
            <a:avLst/>
          </a:prstGeom>
          <a:noFill/>
        </p:spPr>
        <p:txBody>
          <a:bodyPr wrap="square" rtlCol="0">
            <a:spAutoFit/>
          </a:bodyPr>
          <a:lstStyle/>
          <a:p>
            <a:pPr algn="r"/>
            <a:r>
              <a:rPr lang="en-US" sz="700" dirty="0">
                <a:solidFill>
                  <a:schemeClr val="bg1">
                    <a:lumMod val="50000"/>
                  </a:schemeClr>
                </a:solidFill>
              </a:rPr>
              <a:t>SUBJECT TO CHANGE</a:t>
            </a:r>
          </a:p>
        </p:txBody>
      </p:sp>
      <p:pic>
        <p:nvPicPr>
          <p:cNvPr id="4098" name="Picture 2" descr="Log in - DBL Insurance">
            <a:extLst>
              <a:ext uri="{FF2B5EF4-FFF2-40B4-BE49-F238E27FC236}">
                <a16:creationId xmlns:a16="http://schemas.microsoft.com/office/drawing/2014/main" id="{CCCE2493-29D0-FB33-15AE-B54D3FB0F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11" y="6389815"/>
            <a:ext cx="2104008" cy="3989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white text&#10;&#10;AI-generated content may be incorrect.">
            <a:extLst>
              <a:ext uri="{FF2B5EF4-FFF2-40B4-BE49-F238E27FC236}">
                <a16:creationId xmlns:a16="http://schemas.microsoft.com/office/drawing/2014/main" id="{871794E1-6ABF-F838-B695-D267DD1ED0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63072" y="6460131"/>
            <a:ext cx="1212950" cy="397868"/>
          </a:xfrm>
          <a:prstGeom prst="rect">
            <a:avLst/>
          </a:prstGeom>
          <a:noFill/>
          <a:ln>
            <a:noFill/>
          </a:ln>
        </p:spPr>
      </p:pic>
    </p:spTree>
    <p:extLst>
      <p:ext uri="{BB962C8B-B14F-4D97-AF65-F5344CB8AC3E}">
        <p14:creationId xmlns:p14="http://schemas.microsoft.com/office/powerpoint/2010/main" val="90926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8E488-EFD6-1039-6BAF-49B9CEF96E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AC6496-E912-656C-ED6F-FC41F0CB0B0D}"/>
              </a:ext>
            </a:extLst>
          </p:cNvPr>
          <p:cNvSpPr>
            <a:spLocks noGrp="1"/>
          </p:cNvSpPr>
          <p:nvPr>
            <p:ph type="title"/>
          </p:nvPr>
        </p:nvSpPr>
        <p:spPr/>
        <p:txBody>
          <a:bodyPr/>
          <a:lstStyle/>
          <a:p>
            <a:r>
              <a:rPr lang="en-US"/>
              <a:t>Minnesota Paid Leave </a:t>
            </a:r>
          </a:p>
        </p:txBody>
      </p:sp>
      <p:sp>
        <p:nvSpPr>
          <p:cNvPr id="4" name="Text Placeholder 3">
            <a:extLst>
              <a:ext uri="{FF2B5EF4-FFF2-40B4-BE49-F238E27FC236}">
                <a16:creationId xmlns:a16="http://schemas.microsoft.com/office/drawing/2014/main" id="{520EEEFB-9AC7-CB83-8FC6-9A8ED971C53C}"/>
              </a:ext>
            </a:extLst>
          </p:cNvPr>
          <p:cNvSpPr>
            <a:spLocks noGrp="1"/>
          </p:cNvSpPr>
          <p:nvPr>
            <p:ph sz="half" idx="1"/>
          </p:nvPr>
        </p:nvSpPr>
        <p:spPr>
          <a:xfrm>
            <a:off x="1162284" y="1991763"/>
            <a:ext cx="4480560" cy="3844343"/>
          </a:xfrm>
        </p:spPr>
        <p:txBody>
          <a:bodyPr/>
          <a:lstStyle/>
          <a:p>
            <a:pPr marL="274320" lvl="1" indent="0">
              <a:buNone/>
            </a:pPr>
            <a:r>
              <a:rPr lang="en-US" sz="2000" b="1"/>
              <a:t>Localization</a:t>
            </a:r>
          </a:p>
          <a:p>
            <a:pPr marL="274320" lvl="1" indent="0">
              <a:buNone/>
            </a:pPr>
            <a:endParaRPr lang="en-US" sz="1200" b="1"/>
          </a:p>
          <a:p>
            <a:pPr marL="274320" lvl="1" indent="0">
              <a:buNone/>
            </a:pPr>
            <a:r>
              <a:rPr lang="en-US" b="1">
                <a:solidFill>
                  <a:srgbClr val="54C0AA"/>
                </a:solidFill>
              </a:rPr>
              <a:t>Paid Leave covers Minnesota employees.  The Paid Leave law defines Minnesota employees as:</a:t>
            </a:r>
          </a:p>
          <a:p>
            <a:pPr marL="274320" lvl="1" indent="0">
              <a:buNone/>
            </a:pPr>
            <a:endParaRPr lang="en-US">
              <a:solidFill>
                <a:srgbClr val="54C0AA"/>
              </a:solidFill>
            </a:endParaRPr>
          </a:p>
          <a:p>
            <a:pPr marL="502920" lvl="1" indent="-228600">
              <a:buAutoNum type="alphaUcPeriod"/>
            </a:pPr>
            <a:r>
              <a:rPr lang="en-US">
                <a:solidFill>
                  <a:schemeClr val="tx1"/>
                </a:solidFill>
              </a:rPr>
              <a:t>Employees who worked 50 percent or more of the prior year in Minnesota, or </a:t>
            </a:r>
          </a:p>
          <a:p>
            <a:pPr marL="502920" lvl="1" indent="-228600">
              <a:buAutoNum type="alphaUcPeriod"/>
            </a:pPr>
            <a:r>
              <a:rPr lang="en-US">
                <a:solidFill>
                  <a:schemeClr val="tx1"/>
                </a:solidFill>
              </a:rPr>
              <a:t>For employees who did not work 50% of more of the year in any one state, those who live in Minnesota</a:t>
            </a:r>
          </a:p>
          <a:p>
            <a:pPr marL="502920" lvl="1" indent="-228600">
              <a:buAutoNum type="alphaUcPeriod"/>
            </a:pPr>
            <a:endParaRPr lang="en-US" sz="1200"/>
          </a:p>
        </p:txBody>
      </p:sp>
      <p:sp>
        <p:nvSpPr>
          <p:cNvPr id="7" name="Text Placeholder 6">
            <a:extLst>
              <a:ext uri="{FF2B5EF4-FFF2-40B4-BE49-F238E27FC236}">
                <a16:creationId xmlns:a16="http://schemas.microsoft.com/office/drawing/2014/main" id="{BB24D872-BAFB-2A59-716B-EED5F1BCBC18}"/>
              </a:ext>
            </a:extLst>
          </p:cNvPr>
          <p:cNvSpPr>
            <a:spLocks noGrp="1"/>
          </p:cNvSpPr>
          <p:nvPr>
            <p:ph sz="half" idx="2"/>
          </p:nvPr>
        </p:nvSpPr>
        <p:spPr>
          <a:xfrm>
            <a:off x="6268438" y="1892174"/>
            <a:ext cx="4480560" cy="3078177"/>
          </a:xfrm>
        </p:spPr>
        <p:txBody>
          <a:bodyPr>
            <a:normAutofit/>
          </a:bodyPr>
          <a:lstStyle/>
          <a:p>
            <a:endParaRPr lang="en-US" b="1"/>
          </a:p>
          <a:p>
            <a:endParaRPr lang="en-US"/>
          </a:p>
          <a:p>
            <a:endParaRPr lang="en-US"/>
          </a:p>
          <a:p>
            <a:endParaRPr lang="en-US"/>
          </a:p>
          <a:p>
            <a:endParaRPr lang="en-US"/>
          </a:p>
          <a:p>
            <a:endParaRPr lang="en-US"/>
          </a:p>
        </p:txBody>
      </p:sp>
      <p:sp>
        <p:nvSpPr>
          <p:cNvPr id="5" name="TextBox 4">
            <a:extLst>
              <a:ext uri="{FF2B5EF4-FFF2-40B4-BE49-F238E27FC236}">
                <a16:creationId xmlns:a16="http://schemas.microsoft.com/office/drawing/2014/main" id="{507C26DC-2EDB-D73E-73F1-2B1044AB469A}"/>
              </a:ext>
            </a:extLst>
          </p:cNvPr>
          <p:cNvSpPr txBox="1"/>
          <p:nvPr/>
        </p:nvSpPr>
        <p:spPr>
          <a:xfrm>
            <a:off x="5056188" y="6578484"/>
            <a:ext cx="2104008" cy="200055"/>
          </a:xfrm>
          <a:prstGeom prst="rect">
            <a:avLst/>
          </a:prstGeom>
          <a:noFill/>
        </p:spPr>
        <p:txBody>
          <a:bodyPr wrap="square" rtlCol="0">
            <a:spAutoFit/>
          </a:bodyPr>
          <a:lstStyle/>
          <a:p>
            <a:pPr algn="r"/>
            <a:r>
              <a:rPr lang="en-US" sz="700" dirty="0">
                <a:solidFill>
                  <a:schemeClr val="bg1">
                    <a:lumMod val="50000"/>
                  </a:schemeClr>
                </a:solidFill>
              </a:rPr>
              <a:t>SUBJECT TO CHANGE</a:t>
            </a:r>
          </a:p>
        </p:txBody>
      </p:sp>
      <p:sp>
        <p:nvSpPr>
          <p:cNvPr id="10" name="Rectangle 9">
            <a:extLst>
              <a:ext uri="{FF2B5EF4-FFF2-40B4-BE49-F238E27FC236}">
                <a16:creationId xmlns:a16="http://schemas.microsoft.com/office/drawing/2014/main" id="{DD8EBBB2-A7E1-DCEB-9AE7-B68F0E69B15F}"/>
              </a:ext>
            </a:extLst>
          </p:cNvPr>
          <p:cNvSpPr/>
          <p:nvPr/>
        </p:nvSpPr>
        <p:spPr>
          <a:xfrm>
            <a:off x="6473228" y="2308633"/>
            <a:ext cx="4275770" cy="28625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highlight>
                  <a:srgbClr val="72C8B6"/>
                </a:highlight>
              </a:rPr>
              <a:t>Scenarios</a:t>
            </a:r>
          </a:p>
          <a:p>
            <a:endParaRPr lang="en-US" sz="1000" b="1"/>
          </a:p>
          <a:p>
            <a:pPr marL="171450" indent="-171450">
              <a:buFont typeface="Arial" panose="020B0604020202020204" pitchFamily="34" charset="0"/>
              <a:buChar char="•"/>
            </a:pPr>
            <a:r>
              <a:rPr lang="en-US" sz="1000" b="1"/>
              <a:t>We have employees who work mostly in in the office in Wisconsin, </a:t>
            </a:r>
            <a:r>
              <a:rPr lang="en-US" sz="1000" b="1" i="1"/>
              <a:t>are they covered?</a:t>
            </a:r>
          </a:p>
          <a:p>
            <a:pPr marL="171450" indent="-171450">
              <a:buFont typeface="Arial" panose="020B0604020202020204" pitchFamily="34" charset="0"/>
              <a:buChar char="•"/>
            </a:pPr>
            <a:endParaRPr lang="en-US" sz="1000" b="1" i="1"/>
          </a:p>
          <a:p>
            <a:pPr marL="171450" indent="-171450">
              <a:buFont typeface="Arial" panose="020B0604020202020204" pitchFamily="34" charset="0"/>
              <a:buChar char="•"/>
            </a:pPr>
            <a:r>
              <a:rPr lang="en-US" sz="1000" b="1"/>
              <a:t>We have employees who exclusively work remotely from Wisconsin, </a:t>
            </a:r>
            <a:r>
              <a:rPr lang="en-US" sz="1000" b="1" i="1"/>
              <a:t>are they covered?</a:t>
            </a:r>
          </a:p>
          <a:p>
            <a:pPr marL="171450" indent="-171450">
              <a:buFont typeface="Arial" panose="020B0604020202020204" pitchFamily="34" charset="0"/>
              <a:buChar char="•"/>
            </a:pPr>
            <a:endParaRPr lang="en-US" sz="1000" b="1" i="1"/>
          </a:p>
          <a:p>
            <a:pPr marL="171450" indent="-171450">
              <a:buFont typeface="Arial" panose="020B0604020202020204" pitchFamily="34" charset="0"/>
              <a:buChar char="•"/>
            </a:pPr>
            <a:r>
              <a:rPr lang="en-US" sz="1000" b="1"/>
              <a:t>My business is in North Dakota, but some of the people I hire live in Minnesota – </a:t>
            </a:r>
            <a:r>
              <a:rPr lang="en-US" sz="1000" b="1" i="1"/>
              <a:t>are they covered?</a:t>
            </a:r>
          </a:p>
          <a:p>
            <a:pPr marL="171450" indent="-171450">
              <a:buFont typeface="Arial" panose="020B0604020202020204" pitchFamily="34" charset="0"/>
              <a:buChar char="•"/>
            </a:pPr>
            <a:endParaRPr lang="en-US" sz="1000" b="1" i="1"/>
          </a:p>
          <a:p>
            <a:pPr marL="171450" indent="-171450">
              <a:buFont typeface="Arial" panose="020B0604020202020204" pitchFamily="34" charset="0"/>
              <a:buChar char="•"/>
            </a:pPr>
            <a:r>
              <a:rPr lang="en-US" sz="1000" b="1"/>
              <a:t>I have traveling salespeople who work in multiple states but not one state more than 50 percent of the time, </a:t>
            </a:r>
            <a:r>
              <a:rPr lang="en-US" sz="1000" b="1" i="1"/>
              <a:t>are they covered?</a:t>
            </a:r>
          </a:p>
          <a:p>
            <a:pPr marL="171450" indent="-171450">
              <a:buFont typeface="Arial" panose="020B0604020202020204" pitchFamily="34" charset="0"/>
              <a:buChar char="•"/>
            </a:pPr>
            <a:endParaRPr lang="en-US" sz="1000" b="1"/>
          </a:p>
          <a:p>
            <a:endParaRPr lang="en-US" sz="1000" b="1"/>
          </a:p>
          <a:p>
            <a:endParaRPr lang="en-US" sz="1000" b="1"/>
          </a:p>
          <a:p>
            <a:endParaRPr lang="en-US" sz="1000" b="1"/>
          </a:p>
        </p:txBody>
      </p:sp>
      <p:pic>
        <p:nvPicPr>
          <p:cNvPr id="5122" name="Picture 2" descr="Log in - DBL Insurance">
            <a:extLst>
              <a:ext uri="{FF2B5EF4-FFF2-40B4-BE49-F238E27FC236}">
                <a16:creationId xmlns:a16="http://schemas.microsoft.com/office/drawing/2014/main" id="{E01DBD40-BED6-7C34-07A2-FA6BA48E8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1" y="6414531"/>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background with white text&#10;&#10;AI-generated content may be incorrect.">
            <a:extLst>
              <a:ext uri="{FF2B5EF4-FFF2-40B4-BE49-F238E27FC236}">
                <a16:creationId xmlns:a16="http://schemas.microsoft.com/office/drawing/2014/main" id="{B051D40B-8950-EF49-F9D0-010FCCC63E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54480" y="6238081"/>
            <a:ext cx="1549667" cy="508318"/>
          </a:xfrm>
          <a:prstGeom prst="rect">
            <a:avLst/>
          </a:prstGeom>
          <a:noFill/>
          <a:ln>
            <a:noFill/>
          </a:ln>
        </p:spPr>
      </p:pic>
    </p:spTree>
    <p:extLst>
      <p:ext uri="{BB962C8B-B14F-4D97-AF65-F5344CB8AC3E}">
        <p14:creationId xmlns:p14="http://schemas.microsoft.com/office/powerpoint/2010/main" val="34396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79EC0-1BB0-0C35-0BD7-15BBF14D94F2}"/>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134C8B86-C89A-DA3B-7DD0-810D568CCA5A}"/>
              </a:ext>
            </a:extLst>
          </p:cNvPr>
          <p:cNvSpPr>
            <a:spLocks noGrp="1"/>
          </p:cNvSpPr>
          <p:nvPr>
            <p:ph type="body" sz="quarter" idx="12"/>
          </p:nvPr>
        </p:nvSpPr>
        <p:spPr>
          <a:xfrm>
            <a:off x="548639" y="964199"/>
            <a:ext cx="10972799" cy="548640"/>
          </a:xfrm>
        </p:spPr>
        <p:txBody>
          <a:bodyPr>
            <a:normAutofit fontScale="92500" lnSpcReduction="10000"/>
          </a:bodyPr>
          <a:lstStyle/>
          <a:p>
            <a:r>
              <a:rPr lang="en-US"/>
              <a:t>Employees and Employers are responsible for contributing to the MN Paid Leave and employees are also entitled to protections under the law. </a:t>
            </a:r>
            <a:endParaRPr lang="en-US" sz="1200">
              <a:solidFill>
                <a:schemeClr val="bg2"/>
              </a:solidFill>
              <a:cs typeface="Calibri" panose="020F0502020204030204" pitchFamily="34" charset="0"/>
            </a:endParaRPr>
          </a:p>
          <a:p>
            <a:endParaRPr lang="en-US"/>
          </a:p>
          <a:p>
            <a:endParaRPr lang="en-US"/>
          </a:p>
          <a:p>
            <a:endParaRPr lang="en-US"/>
          </a:p>
        </p:txBody>
      </p:sp>
      <p:sp>
        <p:nvSpPr>
          <p:cNvPr id="3" name="Title 2">
            <a:extLst>
              <a:ext uri="{FF2B5EF4-FFF2-40B4-BE49-F238E27FC236}">
                <a16:creationId xmlns:a16="http://schemas.microsoft.com/office/drawing/2014/main" id="{1E35B544-26E3-C47E-2E88-EB99EE9CFDA5}"/>
              </a:ext>
            </a:extLst>
          </p:cNvPr>
          <p:cNvSpPr>
            <a:spLocks noGrp="1"/>
          </p:cNvSpPr>
          <p:nvPr>
            <p:ph type="title"/>
          </p:nvPr>
        </p:nvSpPr>
        <p:spPr>
          <a:xfrm>
            <a:off x="548639" y="-184255"/>
            <a:ext cx="10972800" cy="1097280"/>
          </a:xfrm>
        </p:spPr>
        <p:txBody>
          <a:bodyPr/>
          <a:lstStyle/>
          <a:p>
            <a:r>
              <a:rPr lang="en-US"/>
              <a:t>Minnesota Paid Leave </a:t>
            </a:r>
          </a:p>
        </p:txBody>
      </p:sp>
      <p:sp>
        <p:nvSpPr>
          <p:cNvPr id="4" name="Text Placeholder 3">
            <a:extLst>
              <a:ext uri="{FF2B5EF4-FFF2-40B4-BE49-F238E27FC236}">
                <a16:creationId xmlns:a16="http://schemas.microsoft.com/office/drawing/2014/main" id="{DF783FD0-8006-5A24-6DDF-FA0B4EBCD2FC}"/>
              </a:ext>
            </a:extLst>
          </p:cNvPr>
          <p:cNvSpPr>
            <a:spLocks noGrp="1"/>
          </p:cNvSpPr>
          <p:nvPr>
            <p:ph type="body" sz="quarter" idx="11"/>
          </p:nvPr>
        </p:nvSpPr>
        <p:spPr>
          <a:xfrm>
            <a:off x="543761" y="3429000"/>
            <a:ext cx="10972800" cy="2668485"/>
          </a:xfrm>
        </p:spPr>
        <p:txBody>
          <a:bodyPr/>
          <a:lstStyle/>
          <a:p>
            <a:pPr lvl="1"/>
            <a:r>
              <a:rPr lang="en-US" sz="1200"/>
              <a:t>The Department of Labor sets the premium rates for the state plan</a:t>
            </a:r>
          </a:p>
          <a:p>
            <a:pPr lvl="1"/>
            <a:r>
              <a:rPr lang="en-US" sz="1200"/>
              <a:t>The MN Paid Leave Law sets the contribution splits</a:t>
            </a:r>
          </a:p>
          <a:p>
            <a:pPr lvl="1"/>
            <a:r>
              <a:rPr lang="en-US" sz="1200"/>
              <a:t>Private plans will set their own premium rates; however, workers cannot be charged more in a private plan than they would be through the State Plan</a:t>
            </a:r>
          </a:p>
          <a:p>
            <a:pPr lvl="1"/>
            <a:r>
              <a:rPr lang="en-US" sz="1200"/>
              <a:t>Employers may choose to pay the full contribution amount</a:t>
            </a:r>
          </a:p>
          <a:p>
            <a:pPr>
              <a:spcBef>
                <a:spcPts val="0"/>
              </a:spcBef>
            </a:pPr>
            <a:r>
              <a:rPr lang="en-US" sz="1200">
                <a:cs typeface="Calibri" panose="020F0502020204030204" pitchFamily="34" charset="0"/>
              </a:rPr>
              <a:t>Job protection is required if the employee has</a:t>
            </a:r>
            <a:r>
              <a:rPr lang="en-US" sz="1200"/>
              <a:t> been employed for at least 90 calendar days and is entitled to </a:t>
            </a:r>
            <a:r>
              <a:rPr lang="en-US" sz="1200">
                <a:cs typeface="Calibri" panose="020F0502020204030204" pitchFamily="34" charset="0"/>
              </a:rPr>
              <a:t>be restored to the same position or an equivalent position with equivalent benefits, pay, and other terms and conditions of employment</a:t>
            </a:r>
            <a:endParaRPr lang="en-US" sz="1200"/>
          </a:p>
          <a:p>
            <a:pPr>
              <a:spcBef>
                <a:spcPts val="0"/>
              </a:spcBef>
            </a:pPr>
            <a:r>
              <a:rPr lang="en-US" sz="1200"/>
              <a:t>Retaliation is prohibited</a:t>
            </a:r>
          </a:p>
          <a:p>
            <a:pPr>
              <a:spcBef>
                <a:spcPts val="0"/>
              </a:spcBef>
            </a:pPr>
            <a:r>
              <a:rPr lang="en-US" sz="1200"/>
              <a:t>Employers must maintain coverage under any group insurance policy, group subscriber contract, or health care plan for the employee and any dependents as if the employee was not on leave provided that the employee must continue to pay any employee share of the cost of such benefits</a:t>
            </a:r>
          </a:p>
        </p:txBody>
      </p:sp>
      <p:graphicFrame>
        <p:nvGraphicFramePr>
          <p:cNvPr id="15" name="Table 14">
            <a:extLst>
              <a:ext uri="{FF2B5EF4-FFF2-40B4-BE49-F238E27FC236}">
                <a16:creationId xmlns:a16="http://schemas.microsoft.com/office/drawing/2014/main" id="{DA328EE3-C68B-2658-5D8A-6BA8EA1E7CA0}"/>
              </a:ext>
            </a:extLst>
          </p:cNvPr>
          <p:cNvGraphicFramePr>
            <a:graphicFrameLocks noGrp="1"/>
          </p:cNvGraphicFramePr>
          <p:nvPr>
            <p:extLst>
              <p:ext uri="{D42A27DB-BD31-4B8C-83A1-F6EECF244321}">
                <p14:modId xmlns:p14="http://schemas.microsoft.com/office/powerpoint/2010/main" val="1483828858"/>
              </p:ext>
            </p:extLst>
          </p:nvPr>
        </p:nvGraphicFramePr>
        <p:xfrm>
          <a:off x="548638" y="2072297"/>
          <a:ext cx="10967923" cy="1280160"/>
        </p:xfrm>
        <a:graphic>
          <a:graphicData uri="http://schemas.openxmlformats.org/drawingml/2006/table">
            <a:tbl>
              <a:tblPr firstRow="1" bandRow="1">
                <a:tableStyleId>{9DCAF9ED-07DC-4A11-8D7F-57B35C25682E}</a:tableStyleId>
              </a:tblPr>
              <a:tblGrid>
                <a:gridCol w="3727527">
                  <a:extLst>
                    <a:ext uri="{9D8B030D-6E8A-4147-A177-3AD203B41FA5}">
                      <a16:colId xmlns:a16="http://schemas.microsoft.com/office/drawing/2014/main" val="3929165257"/>
                    </a:ext>
                  </a:extLst>
                </a:gridCol>
                <a:gridCol w="2492188">
                  <a:extLst>
                    <a:ext uri="{9D8B030D-6E8A-4147-A177-3AD203B41FA5}">
                      <a16:colId xmlns:a16="http://schemas.microsoft.com/office/drawing/2014/main" val="1163001206"/>
                    </a:ext>
                  </a:extLst>
                </a:gridCol>
                <a:gridCol w="2537012">
                  <a:extLst>
                    <a:ext uri="{9D8B030D-6E8A-4147-A177-3AD203B41FA5}">
                      <a16:colId xmlns:a16="http://schemas.microsoft.com/office/drawing/2014/main" val="3314434045"/>
                    </a:ext>
                  </a:extLst>
                </a:gridCol>
                <a:gridCol w="2211196">
                  <a:extLst>
                    <a:ext uri="{9D8B030D-6E8A-4147-A177-3AD203B41FA5}">
                      <a16:colId xmlns:a16="http://schemas.microsoft.com/office/drawing/2014/main" val="2405660278"/>
                    </a:ext>
                  </a:extLst>
                </a:gridCol>
              </a:tblGrid>
              <a:tr h="253517">
                <a:tc>
                  <a:txBody>
                    <a:bodyPr/>
                    <a:lstStyle/>
                    <a:p>
                      <a:pPr algn="ctr"/>
                      <a:endParaRPr lang="en-US" sz="1100"/>
                    </a:p>
                  </a:txBody>
                  <a:tcPr/>
                </a:tc>
                <a:tc>
                  <a:txBody>
                    <a:bodyPr/>
                    <a:lstStyle/>
                    <a:p>
                      <a:pPr algn="ctr"/>
                      <a:r>
                        <a:rPr lang="en-US" sz="1100"/>
                        <a:t>Total Premium Rate</a:t>
                      </a:r>
                    </a:p>
                  </a:txBody>
                  <a:tcPr/>
                </a:tc>
                <a:tc>
                  <a:txBody>
                    <a:bodyPr/>
                    <a:lstStyle/>
                    <a:p>
                      <a:pPr algn="ctr"/>
                      <a:r>
                        <a:rPr lang="en-US" sz="1100"/>
                        <a:t>Employee Contribution</a:t>
                      </a:r>
                    </a:p>
                  </a:txBody>
                  <a:tcPr/>
                </a:tc>
                <a:tc>
                  <a:txBody>
                    <a:bodyPr/>
                    <a:lstStyle/>
                    <a:p>
                      <a:pPr algn="ctr"/>
                      <a:r>
                        <a:rPr lang="en-US" sz="1100"/>
                        <a:t>Employer Contribution</a:t>
                      </a:r>
                    </a:p>
                  </a:txBody>
                  <a:tcPr/>
                </a:tc>
                <a:extLst>
                  <a:ext uri="{0D108BD9-81ED-4DB2-BD59-A6C34878D82A}">
                    <a16:rowId xmlns:a16="http://schemas.microsoft.com/office/drawing/2014/main" val="1129190321"/>
                  </a:ext>
                </a:extLst>
              </a:tr>
              <a:tr h="417558">
                <a:tc>
                  <a:txBody>
                    <a:bodyPr/>
                    <a:lstStyle/>
                    <a:p>
                      <a:pPr algn="ctr"/>
                      <a:r>
                        <a:rPr lang="en-US" sz="1100" b="1"/>
                        <a:t>Standard (for all employers other than Small Employers*) </a:t>
                      </a:r>
                    </a:p>
                  </a:txBody>
                  <a:tcPr anchor="ctr"/>
                </a:tc>
                <a:tc>
                  <a:txBody>
                    <a:bodyPr/>
                    <a:lstStyle/>
                    <a:p>
                      <a:pPr algn="ctr"/>
                      <a:r>
                        <a:rPr lang="en-US" sz="1100"/>
                        <a:t>0.88% of covered wages up to the SS Wage Cap</a:t>
                      </a:r>
                    </a:p>
                  </a:txBody>
                  <a:tcPr anchor="ctr"/>
                </a:tc>
                <a:tc>
                  <a:txBody>
                    <a:bodyPr/>
                    <a:lstStyle/>
                    <a:p>
                      <a:pPr algn="ctr"/>
                      <a:r>
                        <a:rPr lang="en-US" sz="1100"/>
                        <a:t>Employers may collect up to 0.44% from workers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Responsible for the remaining 0.44%</a:t>
                      </a:r>
                    </a:p>
                  </a:txBody>
                  <a:tcPr anchor="ctr"/>
                </a:tc>
                <a:extLst>
                  <a:ext uri="{0D108BD9-81ED-4DB2-BD59-A6C34878D82A}">
                    <a16:rowId xmlns:a16="http://schemas.microsoft.com/office/drawing/2014/main" val="1979578792"/>
                  </a:ext>
                </a:extLst>
              </a:tr>
              <a:tr h="417558">
                <a:tc>
                  <a:txBody>
                    <a:bodyPr/>
                    <a:lstStyle/>
                    <a:p>
                      <a:pPr algn="ctr"/>
                      <a:r>
                        <a:rPr lang="en-US" sz="1100" b="1"/>
                        <a:t>*Small Employers with </a:t>
                      </a:r>
                      <a:r>
                        <a:rPr lang="en-US" sz="1100" b="1" u="sng"/>
                        <a:t>&lt;</a:t>
                      </a:r>
                      <a:r>
                        <a:rPr lang="en-US" sz="1100" b="1"/>
                        <a:t>30 workers in MN who have an average employee wage of less than or equal to 150% of the SAWW for the base period</a:t>
                      </a:r>
                    </a:p>
                  </a:txBody>
                  <a:tcPr anchor="ctr"/>
                </a:tc>
                <a:tc>
                  <a:txBody>
                    <a:bodyPr/>
                    <a:lstStyle/>
                    <a:p>
                      <a:pPr algn="ctr"/>
                      <a:r>
                        <a:rPr lang="en-US" sz="1100"/>
                        <a:t>0.66% of covered wages up to the SS Wage Cap</a:t>
                      </a:r>
                    </a:p>
                  </a:txBody>
                  <a:tcPr anchor="ctr"/>
                </a:tc>
                <a:tc>
                  <a:txBody>
                    <a:bodyPr/>
                    <a:lstStyle/>
                    <a:p>
                      <a:pPr algn="ctr"/>
                      <a:r>
                        <a:rPr lang="en-US" sz="1100"/>
                        <a:t>Employers may collect up to 0.44% from workers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Responsible for the remaining 0.22% </a:t>
                      </a:r>
                    </a:p>
                  </a:txBody>
                  <a:tcPr anchor="ctr"/>
                </a:tc>
                <a:extLst>
                  <a:ext uri="{0D108BD9-81ED-4DB2-BD59-A6C34878D82A}">
                    <a16:rowId xmlns:a16="http://schemas.microsoft.com/office/drawing/2014/main" val="2552652436"/>
                  </a:ext>
                </a:extLst>
              </a:tr>
            </a:tbl>
          </a:graphicData>
        </a:graphic>
      </p:graphicFrame>
      <p:sp>
        <p:nvSpPr>
          <p:cNvPr id="2" name="Text Placeholder 3">
            <a:extLst>
              <a:ext uri="{FF2B5EF4-FFF2-40B4-BE49-F238E27FC236}">
                <a16:creationId xmlns:a16="http://schemas.microsoft.com/office/drawing/2014/main" id="{420472A2-9621-D351-F7D8-325229C0299A}"/>
              </a:ext>
            </a:extLst>
          </p:cNvPr>
          <p:cNvSpPr txBox="1">
            <a:spLocks/>
          </p:cNvSpPr>
          <p:nvPr/>
        </p:nvSpPr>
        <p:spPr bwMode="gray">
          <a:xfrm>
            <a:off x="543761" y="1705746"/>
            <a:ext cx="10972800" cy="333171"/>
          </a:xfrm>
          <a:prstGeom prst="rect">
            <a:avLst/>
          </a:prstGeom>
        </p:spPr>
        <p:txBody>
          <a:bodyPr vert="horz" lIns="0" tIns="45720" rIns="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bg2"/>
                </a:solidFill>
                <a:latin typeface="+mn-lt"/>
                <a:ea typeface="+mn-ea"/>
                <a:cs typeface="+mn-cs"/>
              </a:defRPr>
            </a:lvl1pPr>
            <a:lvl2pPr marL="461963" indent="-231775" algn="l" defTabSz="914400" rtl="0" eaLnBrk="1" latinLnBrk="0" hangingPunct="1">
              <a:lnSpc>
                <a:spcPct val="110000"/>
              </a:lnSpc>
              <a:spcBef>
                <a:spcPts val="0"/>
              </a:spcBef>
              <a:spcAft>
                <a:spcPts val="600"/>
              </a:spcAft>
              <a:buClrTx/>
              <a:buFont typeface="Montserrat" pitchFamily="2" charset="0"/>
              <a:buChar char="–"/>
              <a:defRPr sz="1600" kern="1200">
                <a:solidFill>
                  <a:schemeClr val="bg2"/>
                </a:solidFill>
                <a:latin typeface="+mn-lt"/>
                <a:ea typeface="+mn-ea"/>
                <a:cs typeface="+mn-cs"/>
              </a:defRPr>
            </a:lvl2pPr>
            <a:lvl3pPr marL="684213" indent="-22225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3pPr>
            <a:lvl4pPr marL="914400" indent="-230188" algn="l" defTabSz="914400" rtl="0" eaLnBrk="1" latinLnBrk="0" hangingPunct="1">
              <a:lnSpc>
                <a:spcPct val="110000"/>
              </a:lnSpc>
              <a:spcBef>
                <a:spcPts val="0"/>
              </a:spcBef>
              <a:spcAft>
                <a:spcPts val="600"/>
              </a:spcAft>
              <a:buFont typeface="Montserrat" pitchFamily="2" charset="0"/>
              <a:buChar char="–"/>
              <a:defRPr sz="1600" kern="1200">
                <a:solidFill>
                  <a:schemeClr val="bg2"/>
                </a:solidFill>
                <a:latin typeface="+mn-lt"/>
                <a:ea typeface="+mn-ea"/>
                <a:cs typeface="+mn-cs"/>
              </a:defRPr>
            </a:lvl4pPr>
            <a:lvl5pPr marL="1144588" indent="-230188"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200">
                <a:solidFill>
                  <a:schemeClr val="bg2"/>
                </a:solidFill>
                <a:cs typeface="Calibri" panose="020F0502020204030204" pitchFamily="34" charset="0"/>
              </a:rPr>
              <a:t>Minnesota Paid Leave premiums are funded through </a:t>
            </a:r>
            <a:r>
              <a:rPr lang="en-US" sz="1200" b="1">
                <a:solidFill>
                  <a:schemeClr val="bg2"/>
                </a:solidFill>
                <a:cs typeface="Calibri" panose="020F0502020204030204" pitchFamily="34" charset="0"/>
              </a:rPr>
              <a:t>employee and employer contributions</a:t>
            </a:r>
            <a:endParaRPr lang="en-US" sz="1200" b="1"/>
          </a:p>
        </p:txBody>
      </p:sp>
      <p:sp>
        <p:nvSpPr>
          <p:cNvPr id="5" name="TextBox 4">
            <a:extLst>
              <a:ext uri="{FF2B5EF4-FFF2-40B4-BE49-F238E27FC236}">
                <a16:creationId xmlns:a16="http://schemas.microsoft.com/office/drawing/2014/main" id="{4B5C5B46-A0C8-0E35-EA3B-45C433A820B2}"/>
              </a:ext>
            </a:extLst>
          </p:cNvPr>
          <p:cNvSpPr txBox="1"/>
          <p:nvPr/>
        </p:nvSpPr>
        <p:spPr>
          <a:xfrm>
            <a:off x="4978157" y="6437134"/>
            <a:ext cx="2104008" cy="200055"/>
          </a:xfrm>
          <a:prstGeom prst="rect">
            <a:avLst/>
          </a:prstGeom>
          <a:noFill/>
        </p:spPr>
        <p:txBody>
          <a:bodyPr wrap="square" rtlCol="0">
            <a:spAutoFit/>
          </a:bodyPr>
          <a:lstStyle/>
          <a:p>
            <a:pPr algn="r"/>
            <a:r>
              <a:rPr lang="en-US" sz="700">
                <a:solidFill>
                  <a:schemeClr val="bg1">
                    <a:lumMod val="50000"/>
                  </a:schemeClr>
                </a:solidFill>
              </a:rPr>
              <a:t>SUBJECT TO CHANGE</a:t>
            </a:r>
          </a:p>
        </p:txBody>
      </p:sp>
      <p:pic>
        <p:nvPicPr>
          <p:cNvPr id="6" name="Picture 2" descr="Log in - DBL Insurance">
            <a:extLst>
              <a:ext uri="{FF2B5EF4-FFF2-40B4-BE49-F238E27FC236}">
                <a16:creationId xmlns:a16="http://schemas.microsoft.com/office/drawing/2014/main" id="{F7241189-9BA1-E506-41DB-B3167603F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93" y="6239765"/>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ack background with white text&#10;&#10;AI-generated content may be incorrect.">
            <a:extLst>
              <a:ext uri="{FF2B5EF4-FFF2-40B4-BE49-F238E27FC236}">
                <a16:creationId xmlns:a16="http://schemas.microsoft.com/office/drawing/2014/main" id="{CE2EECA3-66ED-01A8-5A77-D4889A7D34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20807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86F7E-80F4-BE11-638A-06D263FDCF4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59D78A-C3F9-F75E-5E7D-51A6183954B6}"/>
              </a:ext>
            </a:extLst>
          </p:cNvPr>
          <p:cNvSpPr>
            <a:spLocks noGrp="1"/>
          </p:cNvSpPr>
          <p:nvPr>
            <p:ph type="title"/>
          </p:nvPr>
        </p:nvSpPr>
        <p:spPr/>
        <p:txBody>
          <a:bodyPr/>
          <a:lstStyle/>
          <a:p>
            <a:r>
              <a:rPr lang="en-US"/>
              <a:t>Coordination with Other Benefits/Leave</a:t>
            </a:r>
          </a:p>
        </p:txBody>
      </p:sp>
    </p:spTree>
    <p:extLst>
      <p:ext uri="{BB962C8B-B14F-4D97-AF65-F5344CB8AC3E}">
        <p14:creationId xmlns:p14="http://schemas.microsoft.com/office/powerpoint/2010/main" val="1278656995"/>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EMPLATE-AleraGroup-2024a">
  <a:themeElements>
    <a:clrScheme name="Alera Group">
      <a:dk1>
        <a:srgbClr val="030406"/>
      </a:dk1>
      <a:lt1>
        <a:srgbClr val="FFFFFF"/>
      </a:lt1>
      <a:dk2>
        <a:srgbClr val="ABA299"/>
      </a:dk2>
      <a:lt2>
        <a:srgbClr val="4C4C4E"/>
      </a:lt2>
      <a:accent1>
        <a:srgbClr val="1F628D"/>
      </a:accent1>
      <a:accent2>
        <a:srgbClr val="76B243"/>
      </a:accent2>
      <a:accent3>
        <a:srgbClr val="01949F"/>
      </a:accent3>
      <a:accent4>
        <a:srgbClr val="9A7DAF"/>
      </a:accent4>
      <a:accent5>
        <a:srgbClr val="188B75"/>
      </a:accent5>
      <a:accent6>
        <a:srgbClr val="54C0AA"/>
      </a:accent6>
      <a:hlink>
        <a:srgbClr val="01949F"/>
      </a:hlink>
      <a:folHlink>
        <a:srgbClr val="01949F"/>
      </a:folHlink>
    </a:clrScheme>
    <a:fontScheme name="AleraGroup">
      <a:majorFont>
        <a:latin typeface="Garamon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61BF79A-6446-1741-A025-2EE20B6F0E5D}" vid="{9A4D282F-54B0-054B-8BC1-819C67D6F6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a339668-a980-4109-8442-f75e8c5f5151" xsi:nil="true"/>
    <lcf76f155ced4ddcb4097134ff3c332f xmlns="8d3b4245-821c-471f-92ae-6e6d38ee7a7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92055CEB8B1845B407DA9573EF4EB1" ma:contentTypeVersion="17" ma:contentTypeDescription="Create a new document." ma:contentTypeScope="" ma:versionID="f870d27ffa76629b3309262e0efd4611">
  <xsd:schema xmlns:xsd="http://www.w3.org/2001/XMLSchema" xmlns:xs="http://www.w3.org/2001/XMLSchema" xmlns:p="http://schemas.microsoft.com/office/2006/metadata/properties" xmlns:ns2="8d3b4245-821c-471f-92ae-6e6d38ee7a79" xmlns:ns3="0a339668-a980-4109-8442-f75e8c5f5151" targetNamespace="http://schemas.microsoft.com/office/2006/metadata/properties" ma:root="true" ma:fieldsID="858581dcf01211b20fae19f2fb04f15a" ns2:_="" ns3:_="">
    <xsd:import namespace="8d3b4245-821c-471f-92ae-6e6d38ee7a79"/>
    <xsd:import namespace="0a339668-a980-4109-8442-f75e8c5f5151"/>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3b4245-821c-471f-92ae-6e6d38ee7a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88fec99-de77-4864-b0da-ebd3444440d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339668-a980-4109-8442-f75e8c5f515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b9fe894-5afd-4f05-b53a-76e1890e7996}" ma:internalName="TaxCatchAll" ma:showField="CatchAllData" ma:web="0a339668-a980-4109-8442-f75e8c5f515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CDB098-D9CF-4922-BE6E-6317C9F10747}">
  <ds:schemaRefs>
    <ds:schemaRef ds:uri="0a339668-a980-4109-8442-f75e8c5f5151"/>
    <ds:schemaRef ds:uri="8d3b4245-821c-471f-92ae-6e6d38ee7a7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B21B161-08CF-4219-8584-D6E1565EA868}">
  <ds:schemaRefs>
    <ds:schemaRef ds:uri="0a339668-a980-4109-8442-f75e8c5f5151"/>
    <ds:schemaRef ds:uri="8d3b4245-821c-471f-92ae-6e6d38ee7a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3A2B650-E8C1-44EE-B9A6-2F5575A142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TM03457515[[fn=View]]</Template>
  <TotalTime>1193</TotalTime>
  <Words>3664</Words>
  <Application>Microsoft Office PowerPoint</Application>
  <PresentationFormat>Widescreen</PresentationFormat>
  <Paragraphs>501</Paragraphs>
  <Slides>23</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Avenir Next LT Pro</vt:lpstr>
      <vt:lpstr>Courier New</vt:lpstr>
      <vt:lpstr>Century Schoolbook</vt:lpstr>
      <vt:lpstr>Arial</vt:lpstr>
      <vt:lpstr>Wingdings 2</vt:lpstr>
      <vt:lpstr>Calibri</vt:lpstr>
      <vt:lpstr>Montserrat</vt:lpstr>
      <vt:lpstr>Montserrat ExtraBold</vt:lpstr>
      <vt:lpstr>Garamond</vt:lpstr>
      <vt:lpstr>Open Sans SemiCondensed SemiCondensed</vt:lpstr>
      <vt:lpstr>View</vt:lpstr>
      <vt:lpstr>TEMPLATE-AleraGroup-2024a</vt:lpstr>
      <vt:lpstr>Minnesota PFML Will Be Here Soon: What to know</vt:lpstr>
      <vt:lpstr>Paid Family &amp; Medical Leave Landscape</vt:lpstr>
      <vt:lpstr>Agenda</vt:lpstr>
      <vt:lpstr>MN PL Overview and Specifics</vt:lpstr>
      <vt:lpstr>Minnesota Paid Leave</vt:lpstr>
      <vt:lpstr>Minnesota Paid Leave </vt:lpstr>
      <vt:lpstr>Minnesota Paid Leave </vt:lpstr>
      <vt:lpstr>Minnesota Paid Leave </vt:lpstr>
      <vt:lpstr>Coordination with Other Benefits/Leave</vt:lpstr>
      <vt:lpstr>Increasing Complexity</vt:lpstr>
      <vt:lpstr>Coordinating PFML With Disability</vt:lpstr>
      <vt:lpstr>Are FMLA and MN Paid Leave the same? NO</vt:lpstr>
      <vt:lpstr>PFML Coordination</vt:lpstr>
      <vt:lpstr>Options for Administration</vt:lpstr>
      <vt:lpstr>Plan Options </vt:lpstr>
      <vt:lpstr>Why a Private Plan</vt:lpstr>
      <vt:lpstr>Fully Insured Private Plans</vt:lpstr>
      <vt:lpstr>Why Partner with Us?</vt:lpstr>
      <vt:lpstr>Timeline and Key Actions</vt:lpstr>
      <vt:lpstr>Key Date Summary</vt:lpstr>
      <vt:lpstr>What Next?</vt:lpstr>
      <vt:lpstr>Contact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Family &amp; Medical Leave Law Landscape</dc:title>
  <dc:creator>Grace Giannattasio</dc:creator>
  <cp:lastModifiedBy>Chris Zimmerman</cp:lastModifiedBy>
  <cp:revision>1</cp:revision>
  <dcterms:created xsi:type="dcterms:W3CDTF">2023-04-20T20:43:53Z</dcterms:created>
  <dcterms:modified xsi:type="dcterms:W3CDTF">2025-05-08T14:03:14Z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0x010100B592055CEB8B1845B407DA9573EF4EB1</vt:lpwstr>
  </property>
  <property fmtid="{D5CDD505-2E9C-101B-9397-08002B2CF9AE}" pid="3" name="MediaServiceImageTags">
    <vt:lpwstr/>
  </property>
</Properties>
</file>